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33" r:id="rId4"/>
    <p:sldId id="335" r:id="rId5"/>
    <p:sldId id="334" r:id="rId6"/>
    <p:sldId id="345" r:id="rId7"/>
    <p:sldId id="344" r:id="rId8"/>
    <p:sldId id="348" r:id="rId9"/>
    <p:sldId id="346" r:id="rId10"/>
    <p:sldId id="349" r:id="rId11"/>
    <p:sldId id="347" r:id="rId12"/>
    <p:sldId id="350" r:id="rId13"/>
    <p:sldId id="351" r:id="rId14"/>
    <p:sldId id="352" r:id="rId15"/>
    <p:sldId id="339" r:id="rId16"/>
    <p:sldId id="353" r:id="rId17"/>
    <p:sldId id="354" r:id="rId18"/>
    <p:sldId id="355" r:id="rId19"/>
    <p:sldId id="358" r:id="rId20"/>
    <p:sldId id="369" r:id="rId21"/>
    <p:sldId id="370" r:id="rId22"/>
    <p:sldId id="361" r:id="rId23"/>
    <p:sldId id="368" r:id="rId24"/>
    <p:sldId id="367" r:id="rId25"/>
    <p:sldId id="372" r:id="rId26"/>
    <p:sldId id="337" r:id="rId27"/>
    <p:sldId id="338" r:id="rId28"/>
    <p:sldId id="343" r:id="rId29"/>
    <p:sldId id="342" r:id="rId30"/>
    <p:sldId id="340" r:id="rId31"/>
    <p:sldId id="366" r:id="rId32"/>
    <p:sldId id="363" r:id="rId33"/>
    <p:sldId id="371" r:id="rId34"/>
    <p:sldId id="364" r:id="rId35"/>
    <p:sldId id="362" r:id="rId36"/>
    <p:sldId id="296" r:id="rId37"/>
    <p:sldId id="297" r:id="rId38"/>
    <p:sldId id="298" r:id="rId39"/>
    <p:sldId id="328" r:id="rId40"/>
    <p:sldId id="341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  <p15:guide id="5" orient="horz" pos="3294" userDrawn="1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6404" autoAdjust="0"/>
  </p:normalViewPr>
  <p:slideViewPr>
    <p:cSldViewPr snapToGrid="0" showGuides="1">
      <p:cViewPr>
        <p:scale>
          <a:sx n="75" d="100"/>
          <a:sy n="75" d="100"/>
        </p:scale>
        <p:origin x="1200" y="240"/>
      </p:cViewPr>
      <p:guideLst>
        <p:guide orient="horz" pos="2183"/>
        <p:guide pos="2857"/>
        <p:guide orient="horz" pos="709"/>
        <p:guide orient="horz" pos="4201"/>
        <p:guide orient="horz" pos="3294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pos="2235"/>
        <p:guide orient="horz" pos="3104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obias\Dropbox\MA\Kopie%20von%20DarstellungMessergebnisse-hfr-tcz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obias\Dropbox\MA\Kopie%20von%20DarstellungMessergebnisse-hfr-tcz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Twincat\ScopeData\VereisenAbtauen_elektrisch\Abtauen_Komponenten_Auswertung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160406235274736"/>
          <c:y val="0.10139628285655664"/>
          <c:w val="0.77568545498427388"/>
          <c:h val="0.7309409422010065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'temps-4stacks'!$J$1</c:f>
              <c:strCache>
                <c:ptCount val="1"/>
                <c:pt idx="0">
                  <c:v>Temp_VD_in</c:v>
                </c:pt>
              </c:strCache>
            </c:strRef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'temps-4stacks'!$H$2:$H$898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'temps-4stacks'!$J$2:$J$898</c:f>
              <c:numCache>
                <c:formatCode>General</c:formatCode>
                <c:ptCount val="897"/>
                <c:pt idx="0">
                  <c:v>6.18</c:v>
                </c:pt>
                <c:pt idx="1">
                  <c:v>6.18</c:v>
                </c:pt>
                <c:pt idx="2">
                  <c:v>6.16</c:v>
                </c:pt>
                <c:pt idx="3">
                  <c:v>6.17</c:v>
                </c:pt>
                <c:pt idx="4">
                  <c:v>6.17</c:v>
                </c:pt>
                <c:pt idx="5">
                  <c:v>6.16</c:v>
                </c:pt>
                <c:pt idx="6">
                  <c:v>6.16</c:v>
                </c:pt>
                <c:pt idx="7">
                  <c:v>6.15</c:v>
                </c:pt>
                <c:pt idx="8">
                  <c:v>6.17</c:v>
                </c:pt>
                <c:pt idx="9">
                  <c:v>6.16</c:v>
                </c:pt>
                <c:pt idx="10">
                  <c:v>6.15</c:v>
                </c:pt>
                <c:pt idx="11">
                  <c:v>6.16</c:v>
                </c:pt>
                <c:pt idx="12">
                  <c:v>6.15</c:v>
                </c:pt>
                <c:pt idx="13">
                  <c:v>6.12</c:v>
                </c:pt>
                <c:pt idx="14">
                  <c:v>6.1299996400000003</c:v>
                </c:pt>
                <c:pt idx="15">
                  <c:v>6.1299996400000003</c:v>
                </c:pt>
                <c:pt idx="16">
                  <c:v>6.12</c:v>
                </c:pt>
                <c:pt idx="17">
                  <c:v>6.15</c:v>
                </c:pt>
                <c:pt idx="18">
                  <c:v>6.12</c:v>
                </c:pt>
                <c:pt idx="19">
                  <c:v>6.12</c:v>
                </c:pt>
                <c:pt idx="20">
                  <c:v>6.1099996599999997</c:v>
                </c:pt>
                <c:pt idx="21">
                  <c:v>6.12</c:v>
                </c:pt>
                <c:pt idx="22">
                  <c:v>6.12</c:v>
                </c:pt>
                <c:pt idx="23">
                  <c:v>6.1</c:v>
                </c:pt>
                <c:pt idx="24">
                  <c:v>6.12</c:v>
                </c:pt>
                <c:pt idx="25">
                  <c:v>6.1299996400000003</c:v>
                </c:pt>
                <c:pt idx="26">
                  <c:v>6.12</c:v>
                </c:pt>
                <c:pt idx="27">
                  <c:v>6.1099996599999997</c:v>
                </c:pt>
                <c:pt idx="28">
                  <c:v>6.12</c:v>
                </c:pt>
                <c:pt idx="29">
                  <c:v>6.1</c:v>
                </c:pt>
                <c:pt idx="30">
                  <c:v>6.12</c:v>
                </c:pt>
                <c:pt idx="31">
                  <c:v>6.17</c:v>
                </c:pt>
                <c:pt idx="32">
                  <c:v>6.15</c:v>
                </c:pt>
                <c:pt idx="33">
                  <c:v>6.12</c:v>
                </c:pt>
                <c:pt idx="34">
                  <c:v>6.1299996400000003</c:v>
                </c:pt>
                <c:pt idx="35">
                  <c:v>6.16</c:v>
                </c:pt>
                <c:pt idx="36">
                  <c:v>6.12</c:v>
                </c:pt>
                <c:pt idx="37">
                  <c:v>6.1099996599999997</c:v>
                </c:pt>
                <c:pt idx="38">
                  <c:v>6.16</c:v>
                </c:pt>
                <c:pt idx="39">
                  <c:v>6.15</c:v>
                </c:pt>
                <c:pt idx="40">
                  <c:v>6.1299996400000003</c:v>
                </c:pt>
                <c:pt idx="41">
                  <c:v>6.12</c:v>
                </c:pt>
                <c:pt idx="42">
                  <c:v>6.1299996400000003</c:v>
                </c:pt>
                <c:pt idx="43">
                  <c:v>6.12</c:v>
                </c:pt>
                <c:pt idx="44">
                  <c:v>6.12</c:v>
                </c:pt>
                <c:pt idx="45">
                  <c:v>6.1299996400000003</c:v>
                </c:pt>
                <c:pt idx="46">
                  <c:v>6.15</c:v>
                </c:pt>
                <c:pt idx="47">
                  <c:v>6.15</c:v>
                </c:pt>
                <c:pt idx="48">
                  <c:v>6.17</c:v>
                </c:pt>
                <c:pt idx="49">
                  <c:v>6.18</c:v>
                </c:pt>
                <c:pt idx="50">
                  <c:v>6.19</c:v>
                </c:pt>
                <c:pt idx="51">
                  <c:v>6.18</c:v>
                </c:pt>
                <c:pt idx="52">
                  <c:v>6.17</c:v>
                </c:pt>
                <c:pt idx="53">
                  <c:v>6.21</c:v>
                </c:pt>
                <c:pt idx="54">
                  <c:v>6.19</c:v>
                </c:pt>
                <c:pt idx="55">
                  <c:v>6.18</c:v>
                </c:pt>
                <c:pt idx="56">
                  <c:v>6.17</c:v>
                </c:pt>
                <c:pt idx="57">
                  <c:v>6.17</c:v>
                </c:pt>
                <c:pt idx="58">
                  <c:v>6.18</c:v>
                </c:pt>
                <c:pt idx="59">
                  <c:v>6.21</c:v>
                </c:pt>
                <c:pt idx="60">
                  <c:v>6.19</c:v>
                </c:pt>
                <c:pt idx="61">
                  <c:v>6.18</c:v>
                </c:pt>
                <c:pt idx="62">
                  <c:v>6.17</c:v>
                </c:pt>
                <c:pt idx="63">
                  <c:v>6.1099996599999997</c:v>
                </c:pt>
                <c:pt idx="64">
                  <c:v>6.02</c:v>
                </c:pt>
                <c:pt idx="65">
                  <c:v>5.91</c:v>
                </c:pt>
                <c:pt idx="66">
                  <c:v>5.85</c:v>
                </c:pt>
                <c:pt idx="67">
                  <c:v>5.7999997099999998</c:v>
                </c:pt>
                <c:pt idx="68">
                  <c:v>5.73</c:v>
                </c:pt>
                <c:pt idx="69">
                  <c:v>5.65</c:v>
                </c:pt>
                <c:pt idx="70">
                  <c:v>5.58999968</c:v>
                </c:pt>
                <c:pt idx="71">
                  <c:v>5.54</c:v>
                </c:pt>
                <c:pt idx="72">
                  <c:v>5.52</c:v>
                </c:pt>
                <c:pt idx="73">
                  <c:v>5.47</c:v>
                </c:pt>
                <c:pt idx="74">
                  <c:v>5.42</c:v>
                </c:pt>
                <c:pt idx="75">
                  <c:v>5.41</c:v>
                </c:pt>
                <c:pt idx="76">
                  <c:v>5.37</c:v>
                </c:pt>
                <c:pt idx="77">
                  <c:v>5.2999997099999998</c:v>
                </c:pt>
                <c:pt idx="78">
                  <c:v>5.25</c:v>
                </c:pt>
                <c:pt idx="79">
                  <c:v>5.19</c:v>
                </c:pt>
                <c:pt idx="80">
                  <c:v>5.14</c:v>
                </c:pt>
                <c:pt idx="81">
                  <c:v>5.0999999999999996</c:v>
                </c:pt>
                <c:pt idx="82">
                  <c:v>5.0699996900000004</c:v>
                </c:pt>
                <c:pt idx="83">
                  <c:v>4.83</c:v>
                </c:pt>
                <c:pt idx="84">
                  <c:v>4.4400000000000004</c:v>
                </c:pt>
                <c:pt idx="85">
                  <c:v>4.1100000000000003</c:v>
                </c:pt>
                <c:pt idx="86">
                  <c:v>4.1900000000000004</c:v>
                </c:pt>
                <c:pt idx="87">
                  <c:v>4.2799997300000001</c:v>
                </c:pt>
                <c:pt idx="88">
                  <c:v>4.87</c:v>
                </c:pt>
                <c:pt idx="89">
                  <c:v>6.39999962</c:v>
                </c:pt>
                <c:pt idx="90">
                  <c:v>8.6399989999999995</c:v>
                </c:pt>
                <c:pt idx="91">
                  <c:v>11.05</c:v>
                </c:pt>
                <c:pt idx="92">
                  <c:v>13.59</c:v>
                </c:pt>
                <c:pt idx="93">
                  <c:v>15.71</c:v>
                </c:pt>
                <c:pt idx="94">
                  <c:v>17.539999000000002</c:v>
                </c:pt>
                <c:pt idx="95">
                  <c:v>18.899999999999999</c:v>
                </c:pt>
                <c:pt idx="96">
                  <c:v>19.809999999999999</c:v>
                </c:pt>
                <c:pt idx="97">
                  <c:v>20.189998599999999</c:v>
                </c:pt>
                <c:pt idx="98">
                  <c:v>20.260000000000002</c:v>
                </c:pt>
                <c:pt idx="99">
                  <c:v>20.16</c:v>
                </c:pt>
                <c:pt idx="100">
                  <c:v>19.93</c:v>
                </c:pt>
                <c:pt idx="101">
                  <c:v>19.489999999999998</c:v>
                </c:pt>
                <c:pt idx="102">
                  <c:v>18.949998900000001</c:v>
                </c:pt>
                <c:pt idx="103">
                  <c:v>18.609998699999998</c:v>
                </c:pt>
                <c:pt idx="104">
                  <c:v>18.59</c:v>
                </c:pt>
                <c:pt idx="105">
                  <c:v>18.57</c:v>
                </c:pt>
                <c:pt idx="106">
                  <c:v>18.73</c:v>
                </c:pt>
                <c:pt idx="107">
                  <c:v>18.939998599999999</c:v>
                </c:pt>
                <c:pt idx="108">
                  <c:v>19.3</c:v>
                </c:pt>
                <c:pt idx="109">
                  <c:v>19.619998899999999</c:v>
                </c:pt>
                <c:pt idx="110">
                  <c:v>20.039999000000002</c:v>
                </c:pt>
                <c:pt idx="111">
                  <c:v>20.439998599999999</c:v>
                </c:pt>
                <c:pt idx="112">
                  <c:v>20.82</c:v>
                </c:pt>
                <c:pt idx="113">
                  <c:v>21.21</c:v>
                </c:pt>
                <c:pt idx="114">
                  <c:v>21.6</c:v>
                </c:pt>
                <c:pt idx="115">
                  <c:v>22.029998800000001</c:v>
                </c:pt>
                <c:pt idx="116">
                  <c:v>22.43</c:v>
                </c:pt>
                <c:pt idx="117">
                  <c:v>22.85</c:v>
                </c:pt>
                <c:pt idx="118">
                  <c:v>23.25</c:v>
                </c:pt>
                <c:pt idx="119">
                  <c:v>23.67</c:v>
                </c:pt>
                <c:pt idx="120">
                  <c:v>24.42</c:v>
                </c:pt>
                <c:pt idx="121">
                  <c:v>25.109998699999998</c:v>
                </c:pt>
                <c:pt idx="122">
                  <c:v>25.73</c:v>
                </c:pt>
                <c:pt idx="123">
                  <c:v>26.25</c:v>
                </c:pt>
                <c:pt idx="124">
                  <c:v>26.58</c:v>
                </c:pt>
                <c:pt idx="125">
                  <c:v>26.88</c:v>
                </c:pt>
                <c:pt idx="126">
                  <c:v>27.199998900000001</c:v>
                </c:pt>
                <c:pt idx="127">
                  <c:v>27.48</c:v>
                </c:pt>
                <c:pt idx="128">
                  <c:v>27.74</c:v>
                </c:pt>
                <c:pt idx="129">
                  <c:v>28.07</c:v>
                </c:pt>
                <c:pt idx="130">
                  <c:v>28.31</c:v>
                </c:pt>
                <c:pt idx="131">
                  <c:v>28.519998600000001</c:v>
                </c:pt>
                <c:pt idx="132">
                  <c:v>28.8</c:v>
                </c:pt>
                <c:pt idx="133">
                  <c:v>29.109998699999998</c:v>
                </c:pt>
                <c:pt idx="134">
                  <c:v>29.48</c:v>
                </c:pt>
                <c:pt idx="135">
                  <c:v>29.71</c:v>
                </c:pt>
                <c:pt idx="136">
                  <c:v>29.98</c:v>
                </c:pt>
                <c:pt idx="137">
                  <c:v>30.31</c:v>
                </c:pt>
                <c:pt idx="138">
                  <c:v>30.65</c:v>
                </c:pt>
                <c:pt idx="139">
                  <c:v>30.91</c:v>
                </c:pt>
                <c:pt idx="140">
                  <c:v>31.16</c:v>
                </c:pt>
                <c:pt idx="141">
                  <c:v>31.48</c:v>
                </c:pt>
                <c:pt idx="142">
                  <c:v>31.779998800000001</c:v>
                </c:pt>
                <c:pt idx="143">
                  <c:v>32.07</c:v>
                </c:pt>
                <c:pt idx="144">
                  <c:v>32.369999999999997</c:v>
                </c:pt>
                <c:pt idx="145">
                  <c:v>32.61</c:v>
                </c:pt>
                <c:pt idx="146">
                  <c:v>32.89</c:v>
                </c:pt>
                <c:pt idx="147">
                  <c:v>33.159999999999997</c:v>
                </c:pt>
                <c:pt idx="148">
                  <c:v>33.369999999999997</c:v>
                </c:pt>
                <c:pt idx="149">
                  <c:v>33.6</c:v>
                </c:pt>
                <c:pt idx="150">
                  <c:v>33.809997600000003</c:v>
                </c:pt>
                <c:pt idx="151">
                  <c:v>34.04</c:v>
                </c:pt>
                <c:pt idx="152">
                  <c:v>34.28</c:v>
                </c:pt>
                <c:pt idx="153">
                  <c:v>34.520000000000003</c:v>
                </c:pt>
                <c:pt idx="154">
                  <c:v>34.829998000000003</c:v>
                </c:pt>
                <c:pt idx="155">
                  <c:v>35.159999999999997</c:v>
                </c:pt>
                <c:pt idx="156">
                  <c:v>35.46</c:v>
                </c:pt>
                <c:pt idx="157">
                  <c:v>35.700000000000003</c:v>
                </c:pt>
                <c:pt idx="158">
                  <c:v>35.880000000000003</c:v>
                </c:pt>
                <c:pt idx="159">
                  <c:v>36.19</c:v>
                </c:pt>
                <c:pt idx="160">
                  <c:v>36.469997399999997</c:v>
                </c:pt>
                <c:pt idx="161">
                  <c:v>36.75</c:v>
                </c:pt>
                <c:pt idx="162">
                  <c:v>37.020000000000003</c:v>
                </c:pt>
                <c:pt idx="163">
                  <c:v>37.299999999999997</c:v>
                </c:pt>
                <c:pt idx="164">
                  <c:v>37.559997600000003</c:v>
                </c:pt>
                <c:pt idx="165">
                  <c:v>37.799999999999997</c:v>
                </c:pt>
                <c:pt idx="166">
                  <c:v>38.04</c:v>
                </c:pt>
                <c:pt idx="167">
                  <c:v>38.26</c:v>
                </c:pt>
                <c:pt idx="168">
                  <c:v>38.450000000000003</c:v>
                </c:pt>
                <c:pt idx="169">
                  <c:v>38.64</c:v>
                </c:pt>
                <c:pt idx="170">
                  <c:v>38.78</c:v>
                </c:pt>
                <c:pt idx="171">
                  <c:v>38.94</c:v>
                </c:pt>
                <c:pt idx="172">
                  <c:v>39.090000000000003</c:v>
                </c:pt>
                <c:pt idx="173">
                  <c:v>39.21</c:v>
                </c:pt>
                <c:pt idx="174">
                  <c:v>39.36</c:v>
                </c:pt>
                <c:pt idx="175">
                  <c:v>39.489997899999999</c:v>
                </c:pt>
                <c:pt idx="176">
                  <c:v>39.6</c:v>
                </c:pt>
                <c:pt idx="177">
                  <c:v>39.71</c:v>
                </c:pt>
                <c:pt idx="178">
                  <c:v>39.82</c:v>
                </c:pt>
                <c:pt idx="179">
                  <c:v>39.93</c:v>
                </c:pt>
                <c:pt idx="180">
                  <c:v>40.03</c:v>
                </c:pt>
                <c:pt idx="181">
                  <c:v>40.159999999999997</c:v>
                </c:pt>
                <c:pt idx="182">
                  <c:v>40.26</c:v>
                </c:pt>
                <c:pt idx="183">
                  <c:v>40.39</c:v>
                </c:pt>
                <c:pt idx="184">
                  <c:v>40.53</c:v>
                </c:pt>
                <c:pt idx="185">
                  <c:v>40.64</c:v>
                </c:pt>
                <c:pt idx="186">
                  <c:v>40.75</c:v>
                </c:pt>
                <c:pt idx="187">
                  <c:v>40.869999999999997</c:v>
                </c:pt>
                <c:pt idx="188">
                  <c:v>41</c:v>
                </c:pt>
                <c:pt idx="189">
                  <c:v>41.12</c:v>
                </c:pt>
                <c:pt idx="190">
                  <c:v>41.239997899999999</c:v>
                </c:pt>
                <c:pt idx="191">
                  <c:v>41.37</c:v>
                </c:pt>
                <c:pt idx="192">
                  <c:v>41.489997899999999</c:v>
                </c:pt>
                <c:pt idx="193">
                  <c:v>41.55</c:v>
                </c:pt>
                <c:pt idx="194">
                  <c:v>41.67</c:v>
                </c:pt>
                <c:pt idx="195">
                  <c:v>41.79</c:v>
                </c:pt>
                <c:pt idx="196">
                  <c:v>41.89</c:v>
                </c:pt>
                <c:pt idx="197">
                  <c:v>41.98</c:v>
                </c:pt>
                <c:pt idx="198">
                  <c:v>42.1</c:v>
                </c:pt>
                <c:pt idx="199">
                  <c:v>42.19</c:v>
                </c:pt>
                <c:pt idx="200">
                  <c:v>42.28</c:v>
                </c:pt>
                <c:pt idx="201">
                  <c:v>42.36</c:v>
                </c:pt>
                <c:pt idx="202">
                  <c:v>42.44</c:v>
                </c:pt>
                <c:pt idx="203">
                  <c:v>42.44</c:v>
                </c:pt>
                <c:pt idx="204">
                  <c:v>42.25</c:v>
                </c:pt>
                <c:pt idx="205">
                  <c:v>41.93</c:v>
                </c:pt>
                <c:pt idx="206">
                  <c:v>41.57</c:v>
                </c:pt>
                <c:pt idx="207">
                  <c:v>41.129997299999999</c:v>
                </c:pt>
                <c:pt idx="208">
                  <c:v>40.719997399999997</c:v>
                </c:pt>
                <c:pt idx="209">
                  <c:v>40.36</c:v>
                </c:pt>
                <c:pt idx="210">
                  <c:v>39.979999999999997</c:v>
                </c:pt>
                <c:pt idx="211">
                  <c:v>39.68</c:v>
                </c:pt>
                <c:pt idx="212">
                  <c:v>39.42</c:v>
                </c:pt>
                <c:pt idx="213">
                  <c:v>39.159999999999997</c:v>
                </c:pt>
                <c:pt idx="214">
                  <c:v>38.92</c:v>
                </c:pt>
                <c:pt idx="215">
                  <c:v>38.68</c:v>
                </c:pt>
                <c:pt idx="216">
                  <c:v>38.489997899999999</c:v>
                </c:pt>
                <c:pt idx="217">
                  <c:v>38.299999999999997</c:v>
                </c:pt>
                <c:pt idx="218">
                  <c:v>38.119999999999997</c:v>
                </c:pt>
                <c:pt idx="219">
                  <c:v>37.93</c:v>
                </c:pt>
                <c:pt idx="220">
                  <c:v>37.79</c:v>
                </c:pt>
                <c:pt idx="221">
                  <c:v>37.619999999999997</c:v>
                </c:pt>
                <c:pt idx="222">
                  <c:v>37.469997399999997</c:v>
                </c:pt>
                <c:pt idx="223">
                  <c:v>37.329998000000003</c:v>
                </c:pt>
                <c:pt idx="224">
                  <c:v>37.229999999999997</c:v>
                </c:pt>
                <c:pt idx="225">
                  <c:v>37.07</c:v>
                </c:pt>
                <c:pt idx="226">
                  <c:v>36.96</c:v>
                </c:pt>
                <c:pt idx="227">
                  <c:v>36.840000000000003</c:v>
                </c:pt>
                <c:pt idx="228">
                  <c:v>36.75</c:v>
                </c:pt>
                <c:pt idx="229">
                  <c:v>36.659999999999997</c:v>
                </c:pt>
                <c:pt idx="230">
                  <c:v>36.57</c:v>
                </c:pt>
                <c:pt idx="231">
                  <c:v>36.5</c:v>
                </c:pt>
                <c:pt idx="232">
                  <c:v>36.42</c:v>
                </c:pt>
                <c:pt idx="233">
                  <c:v>36.369999999999997</c:v>
                </c:pt>
                <c:pt idx="234">
                  <c:v>36.299999999999997</c:v>
                </c:pt>
                <c:pt idx="235">
                  <c:v>36.229999999999997</c:v>
                </c:pt>
                <c:pt idx="236">
                  <c:v>36.159999999999997</c:v>
                </c:pt>
                <c:pt idx="237">
                  <c:v>36.1</c:v>
                </c:pt>
                <c:pt idx="238">
                  <c:v>36.03</c:v>
                </c:pt>
                <c:pt idx="239">
                  <c:v>35.979999999999997</c:v>
                </c:pt>
                <c:pt idx="240">
                  <c:v>35.92</c:v>
                </c:pt>
                <c:pt idx="241">
                  <c:v>35.86</c:v>
                </c:pt>
                <c:pt idx="242">
                  <c:v>35.78</c:v>
                </c:pt>
                <c:pt idx="243">
                  <c:v>35.719997399999997</c:v>
                </c:pt>
                <c:pt idx="244">
                  <c:v>35.6499977</c:v>
                </c:pt>
                <c:pt idx="245">
                  <c:v>35.590000000000003</c:v>
                </c:pt>
                <c:pt idx="246">
                  <c:v>35.54</c:v>
                </c:pt>
                <c:pt idx="247">
                  <c:v>35.450000000000003</c:v>
                </c:pt>
                <c:pt idx="248">
                  <c:v>35.39</c:v>
                </c:pt>
                <c:pt idx="249">
                  <c:v>35.329998000000003</c:v>
                </c:pt>
                <c:pt idx="250">
                  <c:v>35.25</c:v>
                </c:pt>
                <c:pt idx="251">
                  <c:v>35.21</c:v>
                </c:pt>
                <c:pt idx="252">
                  <c:v>35.159999999999997</c:v>
                </c:pt>
                <c:pt idx="253">
                  <c:v>35.07</c:v>
                </c:pt>
                <c:pt idx="254">
                  <c:v>35.049999999999997</c:v>
                </c:pt>
                <c:pt idx="255">
                  <c:v>35</c:v>
                </c:pt>
                <c:pt idx="256">
                  <c:v>34.94</c:v>
                </c:pt>
                <c:pt idx="257">
                  <c:v>34.89</c:v>
                </c:pt>
                <c:pt idx="258">
                  <c:v>34.85</c:v>
                </c:pt>
                <c:pt idx="259">
                  <c:v>34.799999999999997</c:v>
                </c:pt>
                <c:pt idx="260">
                  <c:v>34.719997399999997</c:v>
                </c:pt>
                <c:pt idx="261">
                  <c:v>34.67</c:v>
                </c:pt>
                <c:pt idx="262">
                  <c:v>34.64</c:v>
                </c:pt>
                <c:pt idx="263">
                  <c:v>34.579998000000003</c:v>
                </c:pt>
                <c:pt idx="264">
                  <c:v>34.520000000000003</c:v>
                </c:pt>
                <c:pt idx="265">
                  <c:v>34.450000000000003</c:v>
                </c:pt>
                <c:pt idx="266">
                  <c:v>34.369999999999997</c:v>
                </c:pt>
                <c:pt idx="267">
                  <c:v>34.32</c:v>
                </c:pt>
                <c:pt idx="268">
                  <c:v>34.28</c:v>
                </c:pt>
                <c:pt idx="269">
                  <c:v>34.229999999999997</c:v>
                </c:pt>
                <c:pt idx="270">
                  <c:v>34.14</c:v>
                </c:pt>
                <c:pt idx="271">
                  <c:v>34.079998000000003</c:v>
                </c:pt>
                <c:pt idx="272">
                  <c:v>34.020000000000003</c:v>
                </c:pt>
                <c:pt idx="273">
                  <c:v>33.950000000000003</c:v>
                </c:pt>
                <c:pt idx="274">
                  <c:v>33.869999999999997</c:v>
                </c:pt>
                <c:pt idx="275">
                  <c:v>33.82</c:v>
                </c:pt>
                <c:pt idx="276">
                  <c:v>33.75</c:v>
                </c:pt>
                <c:pt idx="277">
                  <c:v>33.6499977</c:v>
                </c:pt>
                <c:pt idx="278">
                  <c:v>33.579998000000003</c:v>
                </c:pt>
                <c:pt idx="279">
                  <c:v>33.489997899999999</c:v>
                </c:pt>
                <c:pt idx="280">
                  <c:v>33.44</c:v>
                </c:pt>
                <c:pt idx="281">
                  <c:v>33.369999999999997</c:v>
                </c:pt>
                <c:pt idx="282">
                  <c:v>33.32</c:v>
                </c:pt>
                <c:pt idx="283">
                  <c:v>33.25</c:v>
                </c:pt>
                <c:pt idx="284">
                  <c:v>33.19</c:v>
                </c:pt>
                <c:pt idx="285">
                  <c:v>33.119999999999997</c:v>
                </c:pt>
                <c:pt idx="286">
                  <c:v>33.07</c:v>
                </c:pt>
                <c:pt idx="287">
                  <c:v>33.03</c:v>
                </c:pt>
                <c:pt idx="288">
                  <c:v>32.950000000000003</c:v>
                </c:pt>
                <c:pt idx="289">
                  <c:v>32.909999999999997</c:v>
                </c:pt>
                <c:pt idx="290">
                  <c:v>32.86</c:v>
                </c:pt>
                <c:pt idx="291">
                  <c:v>32.78</c:v>
                </c:pt>
                <c:pt idx="292">
                  <c:v>32.75</c:v>
                </c:pt>
                <c:pt idx="293">
                  <c:v>32.700000000000003</c:v>
                </c:pt>
                <c:pt idx="294">
                  <c:v>32.659999999999997</c:v>
                </c:pt>
                <c:pt idx="295">
                  <c:v>32.590000000000003</c:v>
                </c:pt>
                <c:pt idx="296">
                  <c:v>32.57</c:v>
                </c:pt>
                <c:pt idx="297">
                  <c:v>32.5</c:v>
                </c:pt>
                <c:pt idx="298">
                  <c:v>32.450000000000003</c:v>
                </c:pt>
                <c:pt idx="299">
                  <c:v>32.39</c:v>
                </c:pt>
                <c:pt idx="300">
                  <c:v>32.35</c:v>
                </c:pt>
                <c:pt idx="301">
                  <c:v>32.32</c:v>
                </c:pt>
                <c:pt idx="302">
                  <c:v>32.26</c:v>
                </c:pt>
                <c:pt idx="303">
                  <c:v>32.21</c:v>
                </c:pt>
                <c:pt idx="304">
                  <c:v>32.17</c:v>
                </c:pt>
                <c:pt idx="305">
                  <c:v>32.119999999999997</c:v>
                </c:pt>
                <c:pt idx="306">
                  <c:v>32.07</c:v>
                </c:pt>
                <c:pt idx="307">
                  <c:v>32.020000000000003</c:v>
                </c:pt>
                <c:pt idx="308">
                  <c:v>32.020000000000003</c:v>
                </c:pt>
                <c:pt idx="309">
                  <c:v>31.97</c:v>
                </c:pt>
                <c:pt idx="310">
                  <c:v>31.96</c:v>
                </c:pt>
                <c:pt idx="311">
                  <c:v>31.929998399999999</c:v>
                </c:pt>
                <c:pt idx="312">
                  <c:v>31.9</c:v>
                </c:pt>
                <c:pt idx="313">
                  <c:v>31.859998699999998</c:v>
                </c:pt>
                <c:pt idx="314">
                  <c:v>31.83</c:v>
                </c:pt>
                <c:pt idx="315">
                  <c:v>31.83</c:v>
                </c:pt>
                <c:pt idx="316">
                  <c:v>31.8</c:v>
                </c:pt>
                <c:pt idx="317">
                  <c:v>31.769998600000001</c:v>
                </c:pt>
                <c:pt idx="318">
                  <c:v>31.75</c:v>
                </c:pt>
                <c:pt idx="319">
                  <c:v>31.73</c:v>
                </c:pt>
                <c:pt idx="320">
                  <c:v>31.699998900000001</c:v>
                </c:pt>
                <c:pt idx="321">
                  <c:v>31.679998399999999</c:v>
                </c:pt>
                <c:pt idx="322">
                  <c:v>31.67</c:v>
                </c:pt>
                <c:pt idx="323">
                  <c:v>31.64</c:v>
                </c:pt>
                <c:pt idx="324">
                  <c:v>31.59</c:v>
                </c:pt>
                <c:pt idx="325">
                  <c:v>31.56</c:v>
                </c:pt>
                <c:pt idx="326">
                  <c:v>31.529998800000001</c:v>
                </c:pt>
                <c:pt idx="327">
                  <c:v>31.519998600000001</c:v>
                </c:pt>
                <c:pt idx="328">
                  <c:v>31.46</c:v>
                </c:pt>
                <c:pt idx="329">
                  <c:v>31.4</c:v>
                </c:pt>
                <c:pt idx="330">
                  <c:v>31.31</c:v>
                </c:pt>
                <c:pt idx="331">
                  <c:v>31.189998599999999</c:v>
                </c:pt>
                <c:pt idx="332">
                  <c:v>31.09</c:v>
                </c:pt>
                <c:pt idx="333">
                  <c:v>31.029998800000001</c:v>
                </c:pt>
                <c:pt idx="334">
                  <c:v>31</c:v>
                </c:pt>
                <c:pt idx="335">
                  <c:v>30.98</c:v>
                </c:pt>
                <c:pt idx="336">
                  <c:v>30.929998399999999</c:v>
                </c:pt>
                <c:pt idx="337">
                  <c:v>30.949998900000001</c:v>
                </c:pt>
                <c:pt idx="338">
                  <c:v>30.949998900000001</c:v>
                </c:pt>
                <c:pt idx="339">
                  <c:v>30.97</c:v>
                </c:pt>
                <c:pt idx="340">
                  <c:v>31.019998600000001</c:v>
                </c:pt>
                <c:pt idx="341">
                  <c:v>31.07</c:v>
                </c:pt>
                <c:pt idx="342">
                  <c:v>31.119998899999999</c:v>
                </c:pt>
                <c:pt idx="343">
                  <c:v>31.14</c:v>
                </c:pt>
                <c:pt idx="344">
                  <c:v>31.189998599999999</c:v>
                </c:pt>
                <c:pt idx="345">
                  <c:v>31.25</c:v>
                </c:pt>
                <c:pt idx="346">
                  <c:v>31.279998800000001</c:v>
                </c:pt>
                <c:pt idx="347">
                  <c:v>31.32</c:v>
                </c:pt>
                <c:pt idx="348">
                  <c:v>31.359998699999998</c:v>
                </c:pt>
                <c:pt idx="349">
                  <c:v>31.359998699999998</c:v>
                </c:pt>
                <c:pt idx="350">
                  <c:v>31.39</c:v>
                </c:pt>
                <c:pt idx="351">
                  <c:v>31.39</c:v>
                </c:pt>
                <c:pt idx="352">
                  <c:v>31.369998899999999</c:v>
                </c:pt>
                <c:pt idx="353">
                  <c:v>31.4</c:v>
                </c:pt>
                <c:pt idx="354">
                  <c:v>31.369998899999999</c:v>
                </c:pt>
                <c:pt idx="355">
                  <c:v>31.359998699999998</c:v>
                </c:pt>
                <c:pt idx="356">
                  <c:v>31.349998500000002</c:v>
                </c:pt>
                <c:pt idx="357">
                  <c:v>31.32</c:v>
                </c:pt>
                <c:pt idx="358">
                  <c:v>31.31</c:v>
                </c:pt>
                <c:pt idx="359">
                  <c:v>31.3</c:v>
                </c:pt>
                <c:pt idx="360">
                  <c:v>31.279998800000001</c:v>
                </c:pt>
                <c:pt idx="361">
                  <c:v>31.24</c:v>
                </c:pt>
                <c:pt idx="362">
                  <c:v>31.24</c:v>
                </c:pt>
                <c:pt idx="363">
                  <c:v>31.189998599999999</c:v>
                </c:pt>
                <c:pt idx="364">
                  <c:v>31.17</c:v>
                </c:pt>
                <c:pt idx="365">
                  <c:v>31.189998599999999</c:v>
                </c:pt>
                <c:pt idx="366">
                  <c:v>31.16</c:v>
                </c:pt>
                <c:pt idx="367">
                  <c:v>31.14</c:v>
                </c:pt>
                <c:pt idx="368">
                  <c:v>31.119998899999999</c:v>
                </c:pt>
                <c:pt idx="369">
                  <c:v>31.09</c:v>
                </c:pt>
                <c:pt idx="370">
                  <c:v>31.119998899999999</c:v>
                </c:pt>
                <c:pt idx="371">
                  <c:v>31.07</c:v>
                </c:pt>
                <c:pt idx="372">
                  <c:v>31.07</c:v>
                </c:pt>
                <c:pt idx="373">
                  <c:v>31.019998600000001</c:v>
                </c:pt>
                <c:pt idx="374">
                  <c:v>31.019998600000001</c:v>
                </c:pt>
                <c:pt idx="375">
                  <c:v>31</c:v>
                </c:pt>
                <c:pt idx="376">
                  <c:v>30.98</c:v>
                </c:pt>
                <c:pt idx="377">
                  <c:v>30.949998900000001</c:v>
                </c:pt>
                <c:pt idx="378">
                  <c:v>30.859998699999998</c:v>
                </c:pt>
                <c:pt idx="379">
                  <c:v>30.74</c:v>
                </c:pt>
                <c:pt idx="380">
                  <c:v>30.63</c:v>
                </c:pt>
                <c:pt idx="381">
                  <c:v>30.539999000000002</c:v>
                </c:pt>
                <c:pt idx="382">
                  <c:v>30.46</c:v>
                </c:pt>
                <c:pt idx="383">
                  <c:v>30.39</c:v>
                </c:pt>
                <c:pt idx="384">
                  <c:v>30.38</c:v>
                </c:pt>
                <c:pt idx="385">
                  <c:v>30.38</c:v>
                </c:pt>
                <c:pt idx="386">
                  <c:v>30.39</c:v>
                </c:pt>
                <c:pt idx="387">
                  <c:v>30.359998699999998</c:v>
                </c:pt>
                <c:pt idx="388">
                  <c:v>30.33</c:v>
                </c:pt>
                <c:pt idx="389">
                  <c:v>30.33</c:v>
                </c:pt>
                <c:pt idx="390">
                  <c:v>30.33</c:v>
                </c:pt>
                <c:pt idx="391">
                  <c:v>30.33</c:v>
                </c:pt>
                <c:pt idx="392">
                  <c:v>30.32</c:v>
                </c:pt>
                <c:pt idx="393">
                  <c:v>30.33</c:v>
                </c:pt>
                <c:pt idx="394">
                  <c:v>30.32</c:v>
                </c:pt>
                <c:pt idx="395">
                  <c:v>30.3</c:v>
                </c:pt>
                <c:pt idx="396">
                  <c:v>30.279998800000001</c:v>
                </c:pt>
                <c:pt idx="397">
                  <c:v>30.26</c:v>
                </c:pt>
                <c:pt idx="398">
                  <c:v>30.25</c:v>
                </c:pt>
                <c:pt idx="399">
                  <c:v>30.21</c:v>
                </c:pt>
                <c:pt idx="400">
                  <c:v>30.21</c:v>
                </c:pt>
                <c:pt idx="401">
                  <c:v>30.21</c:v>
                </c:pt>
                <c:pt idx="402">
                  <c:v>30.16</c:v>
                </c:pt>
                <c:pt idx="403">
                  <c:v>30.16</c:v>
                </c:pt>
                <c:pt idx="404">
                  <c:v>30.16</c:v>
                </c:pt>
                <c:pt idx="405">
                  <c:v>30.14</c:v>
                </c:pt>
                <c:pt idx="406">
                  <c:v>30.099998500000002</c:v>
                </c:pt>
                <c:pt idx="407">
                  <c:v>30.09</c:v>
                </c:pt>
                <c:pt idx="408">
                  <c:v>30.08</c:v>
                </c:pt>
                <c:pt idx="409">
                  <c:v>30.07</c:v>
                </c:pt>
                <c:pt idx="410">
                  <c:v>30.039999000000002</c:v>
                </c:pt>
                <c:pt idx="411">
                  <c:v>30.029998800000001</c:v>
                </c:pt>
                <c:pt idx="412">
                  <c:v>30</c:v>
                </c:pt>
                <c:pt idx="413">
                  <c:v>29.98</c:v>
                </c:pt>
                <c:pt idx="414">
                  <c:v>29.949998900000001</c:v>
                </c:pt>
                <c:pt idx="415">
                  <c:v>29.92</c:v>
                </c:pt>
                <c:pt idx="416">
                  <c:v>29.91</c:v>
                </c:pt>
                <c:pt idx="417">
                  <c:v>29.88</c:v>
                </c:pt>
                <c:pt idx="418">
                  <c:v>29.84</c:v>
                </c:pt>
                <c:pt idx="419">
                  <c:v>29.82</c:v>
                </c:pt>
                <c:pt idx="420">
                  <c:v>29.81</c:v>
                </c:pt>
                <c:pt idx="421">
                  <c:v>29.789999000000002</c:v>
                </c:pt>
                <c:pt idx="422">
                  <c:v>29.779998800000001</c:v>
                </c:pt>
                <c:pt idx="423">
                  <c:v>29.76</c:v>
                </c:pt>
                <c:pt idx="424">
                  <c:v>29.75</c:v>
                </c:pt>
                <c:pt idx="425">
                  <c:v>29.71</c:v>
                </c:pt>
                <c:pt idx="426">
                  <c:v>29.699998900000001</c:v>
                </c:pt>
                <c:pt idx="427">
                  <c:v>29.679998399999999</c:v>
                </c:pt>
                <c:pt idx="428">
                  <c:v>29.65</c:v>
                </c:pt>
                <c:pt idx="429">
                  <c:v>29.619998899999999</c:v>
                </c:pt>
                <c:pt idx="430">
                  <c:v>29.609998699999998</c:v>
                </c:pt>
                <c:pt idx="431">
                  <c:v>29.609998699999998</c:v>
                </c:pt>
                <c:pt idx="432">
                  <c:v>29.57</c:v>
                </c:pt>
                <c:pt idx="433">
                  <c:v>29.56</c:v>
                </c:pt>
                <c:pt idx="434">
                  <c:v>29.55</c:v>
                </c:pt>
                <c:pt idx="435">
                  <c:v>29.519998600000001</c:v>
                </c:pt>
                <c:pt idx="436">
                  <c:v>29.51</c:v>
                </c:pt>
                <c:pt idx="437">
                  <c:v>29.49</c:v>
                </c:pt>
                <c:pt idx="438">
                  <c:v>29.49</c:v>
                </c:pt>
                <c:pt idx="439">
                  <c:v>29.46</c:v>
                </c:pt>
                <c:pt idx="440">
                  <c:v>29.439998599999999</c:v>
                </c:pt>
                <c:pt idx="441">
                  <c:v>29.41</c:v>
                </c:pt>
                <c:pt idx="442">
                  <c:v>29.4</c:v>
                </c:pt>
                <c:pt idx="443">
                  <c:v>29.4</c:v>
                </c:pt>
                <c:pt idx="444">
                  <c:v>29.39</c:v>
                </c:pt>
                <c:pt idx="445">
                  <c:v>29.349998500000002</c:v>
                </c:pt>
                <c:pt idx="446">
                  <c:v>29.33</c:v>
                </c:pt>
                <c:pt idx="447">
                  <c:v>29.289999000000002</c:v>
                </c:pt>
                <c:pt idx="448">
                  <c:v>29.279998800000001</c:v>
                </c:pt>
                <c:pt idx="449">
                  <c:v>29.25</c:v>
                </c:pt>
                <c:pt idx="450">
                  <c:v>29.23</c:v>
                </c:pt>
                <c:pt idx="451">
                  <c:v>29.189998599999999</c:v>
                </c:pt>
                <c:pt idx="452">
                  <c:v>29.21</c:v>
                </c:pt>
                <c:pt idx="453">
                  <c:v>29.16</c:v>
                </c:pt>
                <c:pt idx="454">
                  <c:v>29.13</c:v>
                </c:pt>
                <c:pt idx="455">
                  <c:v>29.13</c:v>
                </c:pt>
                <c:pt idx="456">
                  <c:v>29.099998500000002</c:v>
                </c:pt>
                <c:pt idx="457">
                  <c:v>29.07</c:v>
                </c:pt>
                <c:pt idx="458">
                  <c:v>29.06</c:v>
                </c:pt>
                <c:pt idx="459">
                  <c:v>29.01</c:v>
                </c:pt>
                <c:pt idx="460">
                  <c:v>29</c:v>
                </c:pt>
                <c:pt idx="461">
                  <c:v>28.97</c:v>
                </c:pt>
                <c:pt idx="462">
                  <c:v>28.96</c:v>
                </c:pt>
                <c:pt idx="463">
                  <c:v>28.92</c:v>
                </c:pt>
                <c:pt idx="464">
                  <c:v>28.89</c:v>
                </c:pt>
                <c:pt idx="465">
                  <c:v>28.8</c:v>
                </c:pt>
                <c:pt idx="466">
                  <c:v>28.779998800000001</c:v>
                </c:pt>
                <c:pt idx="467">
                  <c:v>28.73</c:v>
                </c:pt>
                <c:pt idx="468">
                  <c:v>28.66</c:v>
                </c:pt>
                <c:pt idx="469">
                  <c:v>28.619998899999999</c:v>
                </c:pt>
                <c:pt idx="470">
                  <c:v>28.57</c:v>
                </c:pt>
                <c:pt idx="471">
                  <c:v>28.51</c:v>
                </c:pt>
                <c:pt idx="472">
                  <c:v>28.46</c:v>
                </c:pt>
                <c:pt idx="473">
                  <c:v>28.39</c:v>
                </c:pt>
                <c:pt idx="474">
                  <c:v>28.359998699999998</c:v>
                </c:pt>
                <c:pt idx="475">
                  <c:v>28.3</c:v>
                </c:pt>
                <c:pt idx="476">
                  <c:v>28.25</c:v>
                </c:pt>
                <c:pt idx="477">
                  <c:v>28.199998900000001</c:v>
                </c:pt>
                <c:pt idx="478">
                  <c:v>28.15</c:v>
                </c:pt>
                <c:pt idx="479">
                  <c:v>28.099998500000002</c:v>
                </c:pt>
                <c:pt idx="480">
                  <c:v>28.08</c:v>
                </c:pt>
                <c:pt idx="481">
                  <c:v>28.039999000000002</c:v>
                </c:pt>
                <c:pt idx="482">
                  <c:v>28.019998600000001</c:v>
                </c:pt>
                <c:pt idx="483">
                  <c:v>27.96</c:v>
                </c:pt>
                <c:pt idx="484">
                  <c:v>27.93</c:v>
                </c:pt>
                <c:pt idx="485">
                  <c:v>27.869998899999999</c:v>
                </c:pt>
                <c:pt idx="486">
                  <c:v>27.82</c:v>
                </c:pt>
                <c:pt idx="487">
                  <c:v>27.81</c:v>
                </c:pt>
                <c:pt idx="488">
                  <c:v>27.76</c:v>
                </c:pt>
                <c:pt idx="489">
                  <c:v>27.75</c:v>
                </c:pt>
                <c:pt idx="490">
                  <c:v>27.689998599999999</c:v>
                </c:pt>
                <c:pt idx="491">
                  <c:v>27.65</c:v>
                </c:pt>
                <c:pt idx="492">
                  <c:v>27.619998899999999</c:v>
                </c:pt>
                <c:pt idx="493">
                  <c:v>27.609998699999998</c:v>
                </c:pt>
                <c:pt idx="494">
                  <c:v>27.529998800000001</c:v>
                </c:pt>
                <c:pt idx="495">
                  <c:v>27.5</c:v>
                </c:pt>
                <c:pt idx="496">
                  <c:v>27.46</c:v>
                </c:pt>
                <c:pt idx="497">
                  <c:v>27.42</c:v>
                </c:pt>
                <c:pt idx="498">
                  <c:v>27.369998899999999</c:v>
                </c:pt>
                <c:pt idx="499">
                  <c:v>27.32</c:v>
                </c:pt>
                <c:pt idx="500">
                  <c:v>27.25</c:v>
                </c:pt>
                <c:pt idx="501">
                  <c:v>27.199998900000001</c:v>
                </c:pt>
                <c:pt idx="502">
                  <c:v>27.17</c:v>
                </c:pt>
                <c:pt idx="503">
                  <c:v>27.119998899999999</c:v>
                </c:pt>
                <c:pt idx="504">
                  <c:v>27.07</c:v>
                </c:pt>
                <c:pt idx="505">
                  <c:v>27.05</c:v>
                </c:pt>
                <c:pt idx="506">
                  <c:v>26.99</c:v>
                </c:pt>
                <c:pt idx="507">
                  <c:v>26.98</c:v>
                </c:pt>
                <c:pt idx="508">
                  <c:v>26.93</c:v>
                </c:pt>
                <c:pt idx="509">
                  <c:v>26.88</c:v>
                </c:pt>
                <c:pt idx="510">
                  <c:v>26.84</c:v>
                </c:pt>
                <c:pt idx="511">
                  <c:v>26.8</c:v>
                </c:pt>
                <c:pt idx="512">
                  <c:v>26.779998800000001</c:v>
                </c:pt>
                <c:pt idx="513">
                  <c:v>26.74</c:v>
                </c:pt>
                <c:pt idx="514">
                  <c:v>26.72</c:v>
                </c:pt>
                <c:pt idx="515">
                  <c:v>26.68</c:v>
                </c:pt>
                <c:pt idx="516">
                  <c:v>26.66</c:v>
                </c:pt>
                <c:pt idx="517">
                  <c:v>26.63</c:v>
                </c:pt>
                <c:pt idx="518">
                  <c:v>26.58</c:v>
                </c:pt>
                <c:pt idx="519">
                  <c:v>26.57</c:v>
                </c:pt>
                <c:pt idx="520">
                  <c:v>26.55</c:v>
                </c:pt>
                <c:pt idx="521">
                  <c:v>26.5</c:v>
                </c:pt>
                <c:pt idx="522">
                  <c:v>26.46</c:v>
                </c:pt>
                <c:pt idx="523">
                  <c:v>26.41</c:v>
                </c:pt>
                <c:pt idx="524">
                  <c:v>26.4</c:v>
                </c:pt>
                <c:pt idx="525">
                  <c:v>26.349998500000002</c:v>
                </c:pt>
                <c:pt idx="526">
                  <c:v>26.33</c:v>
                </c:pt>
                <c:pt idx="527">
                  <c:v>26.289999000000002</c:v>
                </c:pt>
                <c:pt idx="528">
                  <c:v>26.25</c:v>
                </c:pt>
                <c:pt idx="529">
                  <c:v>26.23</c:v>
                </c:pt>
                <c:pt idx="530">
                  <c:v>26.199998900000001</c:v>
                </c:pt>
                <c:pt idx="531">
                  <c:v>26.15</c:v>
                </c:pt>
                <c:pt idx="532">
                  <c:v>26.119998899999999</c:v>
                </c:pt>
                <c:pt idx="533">
                  <c:v>26.08</c:v>
                </c:pt>
                <c:pt idx="534">
                  <c:v>26.029998800000001</c:v>
                </c:pt>
                <c:pt idx="535">
                  <c:v>26.01</c:v>
                </c:pt>
                <c:pt idx="536">
                  <c:v>25.96</c:v>
                </c:pt>
                <c:pt idx="537">
                  <c:v>25.939998599999999</c:v>
                </c:pt>
                <c:pt idx="538">
                  <c:v>25.91</c:v>
                </c:pt>
                <c:pt idx="539">
                  <c:v>25.869998899999999</c:v>
                </c:pt>
                <c:pt idx="540">
                  <c:v>25.849998500000002</c:v>
                </c:pt>
                <c:pt idx="541">
                  <c:v>25.83</c:v>
                </c:pt>
                <c:pt idx="542">
                  <c:v>25.789999000000002</c:v>
                </c:pt>
                <c:pt idx="543">
                  <c:v>25.789999000000002</c:v>
                </c:pt>
                <c:pt idx="544">
                  <c:v>25.75</c:v>
                </c:pt>
                <c:pt idx="545">
                  <c:v>25.71</c:v>
                </c:pt>
                <c:pt idx="546">
                  <c:v>25.689998599999999</c:v>
                </c:pt>
                <c:pt idx="547">
                  <c:v>25.65</c:v>
                </c:pt>
                <c:pt idx="548">
                  <c:v>25.63</c:v>
                </c:pt>
                <c:pt idx="549">
                  <c:v>25.599998500000002</c:v>
                </c:pt>
                <c:pt idx="550">
                  <c:v>25.57</c:v>
                </c:pt>
                <c:pt idx="551">
                  <c:v>25.539999000000002</c:v>
                </c:pt>
                <c:pt idx="552">
                  <c:v>25.529998800000001</c:v>
                </c:pt>
                <c:pt idx="553">
                  <c:v>25.49</c:v>
                </c:pt>
                <c:pt idx="554">
                  <c:v>25.439998599999999</c:v>
                </c:pt>
                <c:pt idx="555">
                  <c:v>25.42</c:v>
                </c:pt>
                <c:pt idx="556">
                  <c:v>25.41</c:v>
                </c:pt>
                <c:pt idx="557">
                  <c:v>25.369998899999999</c:v>
                </c:pt>
                <c:pt idx="558">
                  <c:v>25.35</c:v>
                </c:pt>
                <c:pt idx="559">
                  <c:v>25.31</c:v>
                </c:pt>
                <c:pt idx="560">
                  <c:v>25.269998600000001</c:v>
                </c:pt>
                <c:pt idx="561">
                  <c:v>25.24</c:v>
                </c:pt>
                <c:pt idx="562">
                  <c:v>25.189998599999999</c:v>
                </c:pt>
                <c:pt idx="563">
                  <c:v>25.17</c:v>
                </c:pt>
                <c:pt idx="564">
                  <c:v>25.15</c:v>
                </c:pt>
                <c:pt idx="565">
                  <c:v>25.109998699999998</c:v>
                </c:pt>
                <c:pt idx="566">
                  <c:v>25.09</c:v>
                </c:pt>
                <c:pt idx="567">
                  <c:v>25.05</c:v>
                </c:pt>
                <c:pt idx="568">
                  <c:v>25.019998600000001</c:v>
                </c:pt>
                <c:pt idx="569">
                  <c:v>25</c:v>
                </c:pt>
                <c:pt idx="570">
                  <c:v>24.98</c:v>
                </c:pt>
                <c:pt idx="571">
                  <c:v>24.949998900000001</c:v>
                </c:pt>
                <c:pt idx="572">
                  <c:v>24.92</c:v>
                </c:pt>
                <c:pt idx="573">
                  <c:v>24.89</c:v>
                </c:pt>
                <c:pt idx="574">
                  <c:v>24.869998899999999</c:v>
                </c:pt>
                <c:pt idx="575">
                  <c:v>24.83</c:v>
                </c:pt>
                <c:pt idx="576">
                  <c:v>24.82</c:v>
                </c:pt>
                <c:pt idx="577">
                  <c:v>24.81</c:v>
                </c:pt>
                <c:pt idx="578">
                  <c:v>24.779998800000001</c:v>
                </c:pt>
                <c:pt idx="579">
                  <c:v>24.75</c:v>
                </c:pt>
                <c:pt idx="580">
                  <c:v>24.71</c:v>
                </c:pt>
                <c:pt idx="581">
                  <c:v>24.67</c:v>
                </c:pt>
                <c:pt idx="582">
                  <c:v>24.67</c:v>
                </c:pt>
                <c:pt idx="583">
                  <c:v>24.619998899999999</c:v>
                </c:pt>
                <c:pt idx="584">
                  <c:v>24.6</c:v>
                </c:pt>
                <c:pt idx="585">
                  <c:v>24.58</c:v>
                </c:pt>
                <c:pt idx="586">
                  <c:v>24.55</c:v>
                </c:pt>
                <c:pt idx="587">
                  <c:v>24.529998800000001</c:v>
                </c:pt>
                <c:pt idx="588">
                  <c:v>24.5</c:v>
                </c:pt>
                <c:pt idx="589">
                  <c:v>24.5</c:v>
                </c:pt>
                <c:pt idx="590">
                  <c:v>24.48</c:v>
                </c:pt>
                <c:pt idx="591">
                  <c:v>24.439998599999999</c:v>
                </c:pt>
                <c:pt idx="592">
                  <c:v>24.42</c:v>
                </c:pt>
                <c:pt idx="593">
                  <c:v>24.39</c:v>
                </c:pt>
                <c:pt idx="594">
                  <c:v>24.34</c:v>
                </c:pt>
                <c:pt idx="595">
                  <c:v>24.34</c:v>
                </c:pt>
                <c:pt idx="596">
                  <c:v>24.32</c:v>
                </c:pt>
                <c:pt idx="597">
                  <c:v>24.279998800000001</c:v>
                </c:pt>
                <c:pt idx="598">
                  <c:v>24.279998800000001</c:v>
                </c:pt>
                <c:pt idx="599">
                  <c:v>24.269998600000001</c:v>
                </c:pt>
                <c:pt idx="600">
                  <c:v>24.23</c:v>
                </c:pt>
                <c:pt idx="601">
                  <c:v>24.23</c:v>
                </c:pt>
                <c:pt idx="602">
                  <c:v>24.21</c:v>
                </c:pt>
                <c:pt idx="603">
                  <c:v>24.17</c:v>
                </c:pt>
                <c:pt idx="604">
                  <c:v>24.16</c:v>
                </c:pt>
                <c:pt idx="605">
                  <c:v>24.15</c:v>
                </c:pt>
                <c:pt idx="606">
                  <c:v>24.119998899999999</c:v>
                </c:pt>
                <c:pt idx="607">
                  <c:v>24.109998699999998</c:v>
                </c:pt>
                <c:pt idx="608">
                  <c:v>24.08</c:v>
                </c:pt>
                <c:pt idx="609">
                  <c:v>24.06</c:v>
                </c:pt>
                <c:pt idx="610">
                  <c:v>24.019998600000001</c:v>
                </c:pt>
                <c:pt idx="611">
                  <c:v>24</c:v>
                </c:pt>
                <c:pt idx="612">
                  <c:v>23.99</c:v>
                </c:pt>
                <c:pt idx="613">
                  <c:v>23.91</c:v>
                </c:pt>
                <c:pt idx="614">
                  <c:v>23.89</c:v>
                </c:pt>
                <c:pt idx="615">
                  <c:v>23.88</c:v>
                </c:pt>
                <c:pt idx="616">
                  <c:v>23.859998699999998</c:v>
                </c:pt>
                <c:pt idx="617">
                  <c:v>23.84</c:v>
                </c:pt>
                <c:pt idx="618">
                  <c:v>23.85</c:v>
                </c:pt>
                <c:pt idx="619">
                  <c:v>23.85</c:v>
                </c:pt>
                <c:pt idx="620">
                  <c:v>23.8</c:v>
                </c:pt>
                <c:pt idx="621">
                  <c:v>23.769998600000001</c:v>
                </c:pt>
                <c:pt idx="622">
                  <c:v>23.74</c:v>
                </c:pt>
                <c:pt idx="623">
                  <c:v>23.74</c:v>
                </c:pt>
                <c:pt idx="624">
                  <c:v>23.699998900000001</c:v>
                </c:pt>
                <c:pt idx="625">
                  <c:v>23.689998599999999</c:v>
                </c:pt>
                <c:pt idx="626">
                  <c:v>23.68</c:v>
                </c:pt>
                <c:pt idx="627">
                  <c:v>23.64</c:v>
                </c:pt>
                <c:pt idx="628">
                  <c:v>23.619998899999999</c:v>
                </c:pt>
                <c:pt idx="629">
                  <c:v>23.609998699999998</c:v>
                </c:pt>
                <c:pt idx="630">
                  <c:v>23.59</c:v>
                </c:pt>
                <c:pt idx="631">
                  <c:v>23.58</c:v>
                </c:pt>
                <c:pt idx="632">
                  <c:v>23.59</c:v>
                </c:pt>
                <c:pt idx="633">
                  <c:v>23.57</c:v>
                </c:pt>
                <c:pt idx="634">
                  <c:v>23.56</c:v>
                </c:pt>
                <c:pt idx="635">
                  <c:v>23.529998800000001</c:v>
                </c:pt>
                <c:pt idx="636">
                  <c:v>23.529998800000001</c:v>
                </c:pt>
                <c:pt idx="637">
                  <c:v>23.519998600000001</c:v>
                </c:pt>
                <c:pt idx="638">
                  <c:v>23.519998600000001</c:v>
                </c:pt>
                <c:pt idx="639">
                  <c:v>23.48</c:v>
                </c:pt>
                <c:pt idx="640">
                  <c:v>23.449998900000001</c:v>
                </c:pt>
                <c:pt idx="641">
                  <c:v>23.42</c:v>
                </c:pt>
                <c:pt idx="642">
                  <c:v>23.41</c:v>
                </c:pt>
                <c:pt idx="643">
                  <c:v>23.359998699999998</c:v>
                </c:pt>
                <c:pt idx="644">
                  <c:v>23.33</c:v>
                </c:pt>
                <c:pt idx="645">
                  <c:v>23.31</c:v>
                </c:pt>
                <c:pt idx="646">
                  <c:v>23.32</c:v>
                </c:pt>
                <c:pt idx="647">
                  <c:v>23.289999000000002</c:v>
                </c:pt>
                <c:pt idx="648">
                  <c:v>23.289999000000002</c:v>
                </c:pt>
                <c:pt idx="649">
                  <c:v>23.289999000000002</c:v>
                </c:pt>
                <c:pt idx="650">
                  <c:v>23.25</c:v>
                </c:pt>
                <c:pt idx="651">
                  <c:v>23.26</c:v>
                </c:pt>
                <c:pt idx="652">
                  <c:v>23.25</c:v>
                </c:pt>
                <c:pt idx="653">
                  <c:v>23.23</c:v>
                </c:pt>
                <c:pt idx="654">
                  <c:v>23.21</c:v>
                </c:pt>
                <c:pt idx="655">
                  <c:v>23.189998599999999</c:v>
                </c:pt>
                <c:pt idx="656">
                  <c:v>23.16</c:v>
                </c:pt>
                <c:pt idx="657">
                  <c:v>23.14</c:v>
                </c:pt>
                <c:pt idx="658">
                  <c:v>23.14</c:v>
                </c:pt>
                <c:pt idx="659">
                  <c:v>23.1</c:v>
                </c:pt>
                <c:pt idx="660">
                  <c:v>23.07</c:v>
                </c:pt>
                <c:pt idx="661">
                  <c:v>23.029998800000001</c:v>
                </c:pt>
                <c:pt idx="662">
                  <c:v>23.01</c:v>
                </c:pt>
                <c:pt idx="663">
                  <c:v>23</c:v>
                </c:pt>
                <c:pt idx="664">
                  <c:v>22.98</c:v>
                </c:pt>
                <c:pt idx="665">
                  <c:v>22.949998900000001</c:v>
                </c:pt>
                <c:pt idx="666">
                  <c:v>22.92</c:v>
                </c:pt>
                <c:pt idx="667">
                  <c:v>22.92</c:v>
                </c:pt>
                <c:pt idx="668">
                  <c:v>22.88</c:v>
                </c:pt>
                <c:pt idx="669">
                  <c:v>22.869998899999999</c:v>
                </c:pt>
                <c:pt idx="670">
                  <c:v>22.869998899999999</c:v>
                </c:pt>
                <c:pt idx="671">
                  <c:v>22.88</c:v>
                </c:pt>
                <c:pt idx="672">
                  <c:v>22.88</c:v>
                </c:pt>
                <c:pt idx="673">
                  <c:v>22.88</c:v>
                </c:pt>
                <c:pt idx="674">
                  <c:v>22.88</c:v>
                </c:pt>
                <c:pt idx="675">
                  <c:v>22.85</c:v>
                </c:pt>
                <c:pt idx="676">
                  <c:v>22.84</c:v>
                </c:pt>
                <c:pt idx="677">
                  <c:v>22.82</c:v>
                </c:pt>
                <c:pt idx="678">
                  <c:v>22.789999000000002</c:v>
                </c:pt>
                <c:pt idx="679">
                  <c:v>22.8</c:v>
                </c:pt>
                <c:pt idx="680">
                  <c:v>22.76</c:v>
                </c:pt>
                <c:pt idx="681">
                  <c:v>22.74</c:v>
                </c:pt>
                <c:pt idx="682">
                  <c:v>22.74</c:v>
                </c:pt>
                <c:pt idx="683">
                  <c:v>22.71</c:v>
                </c:pt>
                <c:pt idx="684">
                  <c:v>22.68</c:v>
                </c:pt>
                <c:pt idx="685">
                  <c:v>22.699998900000001</c:v>
                </c:pt>
                <c:pt idx="686">
                  <c:v>22.66</c:v>
                </c:pt>
                <c:pt idx="687">
                  <c:v>22.65</c:v>
                </c:pt>
                <c:pt idx="688">
                  <c:v>22.65</c:v>
                </c:pt>
                <c:pt idx="689">
                  <c:v>22.66</c:v>
                </c:pt>
                <c:pt idx="690">
                  <c:v>22.64</c:v>
                </c:pt>
                <c:pt idx="691">
                  <c:v>22.63</c:v>
                </c:pt>
                <c:pt idx="692">
                  <c:v>22.64</c:v>
                </c:pt>
                <c:pt idx="693">
                  <c:v>22.6</c:v>
                </c:pt>
                <c:pt idx="694">
                  <c:v>22.59</c:v>
                </c:pt>
                <c:pt idx="695">
                  <c:v>22.609998699999998</c:v>
                </c:pt>
                <c:pt idx="696">
                  <c:v>22.58</c:v>
                </c:pt>
                <c:pt idx="697">
                  <c:v>22.55</c:v>
                </c:pt>
                <c:pt idx="698">
                  <c:v>22.539999000000002</c:v>
                </c:pt>
                <c:pt idx="699">
                  <c:v>22.519998600000001</c:v>
                </c:pt>
                <c:pt idx="700">
                  <c:v>22.5</c:v>
                </c:pt>
                <c:pt idx="701">
                  <c:v>22.47</c:v>
                </c:pt>
                <c:pt idx="702">
                  <c:v>22.439998599999999</c:v>
                </c:pt>
                <c:pt idx="703">
                  <c:v>22.41</c:v>
                </c:pt>
                <c:pt idx="704">
                  <c:v>22.39</c:v>
                </c:pt>
                <c:pt idx="705">
                  <c:v>22.39</c:v>
                </c:pt>
                <c:pt idx="706">
                  <c:v>22.369998899999999</c:v>
                </c:pt>
                <c:pt idx="707">
                  <c:v>22.38</c:v>
                </c:pt>
                <c:pt idx="708">
                  <c:v>22.369998899999999</c:v>
                </c:pt>
                <c:pt idx="709">
                  <c:v>22.369998899999999</c:v>
                </c:pt>
                <c:pt idx="710">
                  <c:v>22.369998899999999</c:v>
                </c:pt>
                <c:pt idx="711">
                  <c:v>22.369998899999999</c:v>
                </c:pt>
                <c:pt idx="712">
                  <c:v>22.359998699999998</c:v>
                </c:pt>
                <c:pt idx="713">
                  <c:v>22.34</c:v>
                </c:pt>
                <c:pt idx="714">
                  <c:v>22.31</c:v>
                </c:pt>
                <c:pt idx="715">
                  <c:v>22.33</c:v>
                </c:pt>
                <c:pt idx="716">
                  <c:v>22.3</c:v>
                </c:pt>
                <c:pt idx="717">
                  <c:v>22.279998800000001</c:v>
                </c:pt>
                <c:pt idx="718">
                  <c:v>22.269998600000001</c:v>
                </c:pt>
                <c:pt idx="719">
                  <c:v>22.26</c:v>
                </c:pt>
                <c:pt idx="720">
                  <c:v>22.23</c:v>
                </c:pt>
                <c:pt idx="721">
                  <c:v>22.199998900000001</c:v>
                </c:pt>
                <c:pt idx="722">
                  <c:v>22.16</c:v>
                </c:pt>
                <c:pt idx="723">
                  <c:v>22.15</c:v>
                </c:pt>
                <c:pt idx="724">
                  <c:v>22.1</c:v>
                </c:pt>
                <c:pt idx="725">
                  <c:v>22.09</c:v>
                </c:pt>
                <c:pt idx="726">
                  <c:v>22.07</c:v>
                </c:pt>
                <c:pt idx="727">
                  <c:v>22.05</c:v>
                </c:pt>
                <c:pt idx="728">
                  <c:v>22.039999000000002</c:v>
                </c:pt>
                <c:pt idx="729">
                  <c:v>22.029998800000001</c:v>
                </c:pt>
                <c:pt idx="730">
                  <c:v>22.01</c:v>
                </c:pt>
                <c:pt idx="731">
                  <c:v>22.029998800000001</c:v>
                </c:pt>
                <c:pt idx="732">
                  <c:v>21.99</c:v>
                </c:pt>
                <c:pt idx="733">
                  <c:v>21.98</c:v>
                </c:pt>
                <c:pt idx="734">
                  <c:v>21.96</c:v>
                </c:pt>
                <c:pt idx="735">
                  <c:v>21.939998599999999</c:v>
                </c:pt>
                <c:pt idx="736">
                  <c:v>21.939998599999999</c:v>
                </c:pt>
                <c:pt idx="737">
                  <c:v>21.91</c:v>
                </c:pt>
                <c:pt idx="738">
                  <c:v>21.9</c:v>
                </c:pt>
                <c:pt idx="739">
                  <c:v>21.88</c:v>
                </c:pt>
                <c:pt idx="740">
                  <c:v>21.83</c:v>
                </c:pt>
                <c:pt idx="741">
                  <c:v>21.83</c:v>
                </c:pt>
                <c:pt idx="742">
                  <c:v>21.779998800000001</c:v>
                </c:pt>
                <c:pt idx="743">
                  <c:v>21.779998800000001</c:v>
                </c:pt>
                <c:pt idx="744">
                  <c:v>21.779998800000001</c:v>
                </c:pt>
                <c:pt idx="745">
                  <c:v>21.779998800000001</c:v>
                </c:pt>
                <c:pt idx="746">
                  <c:v>21.76</c:v>
                </c:pt>
                <c:pt idx="747">
                  <c:v>21.74</c:v>
                </c:pt>
                <c:pt idx="748">
                  <c:v>21.73</c:v>
                </c:pt>
                <c:pt idx="749">
                  <c:v>21.71</c:v>
                </c:pt>
                <c:pt idx="750">
                  <c:v>21.67</c:v>
                </c:pt>
                <c:pt idx="751">
                  <c:v>21.64</c:v>
                </c:pt>
                <c:pt idx="752">
                  <c:v>21.6</c:v>
                </c:pt>
                <c:pt idx="753">
                  <c:v>21.55</c:v>
                </c:pt>
                <c:pt idx="754">
                  <c:v>21.52</c:v>
                </c:pt>
                <c:pt idx="755">
                  <c:v>21.52</c:v>
                </c:pt>
                <c:pt idx="756">
                  <c:v>21.5</c:v>
                </c:pt>
                <c:pt idx="757">
                  <c:v>21.5</c:v>
                </c:pt>
                <c:pt idx="758">
                  <c:v>21.46</c:v>
                </c:pt>
                <c:pt idx="759">
                  <c:v>21.449998900000001</c:v>
                </c:pt>
                <c:pt idx="760">
                  <c:v>21.449998900000001</c:v>
                </c:pt>
                <c:pt idx="761">
                  <c:v>21.449998900000001</c:v>
                </c:pt>
                <c:pt idx="762">
                  <c:v>21.449998900000001</c:v>
                </c:pt>
                <c:pt idx="763">
                  <c:v>21.439998599999999</c:v>
                </c:pt>
                <c:pt idx="764">
                  <c:v>21.46</c:v>
                </c:pt>
                <c:pt idx="765">
                  <c:v>21.449998900000001</c:v>
                </c:pt>
                <c:pt idx="766">
                  <c:v>21.439998599999999</c:v>
                </c:pt>
                <c:pt idx="767">
                  <c:v>21.41</c:v>
                </c:pt>
                <c:pt idx="768">
                  <c:v>21.39</c:v>
                </c:pt>
                <c:pt idx="769">
                  <c:v>21.35</c:v>
                </c:pt>
                <c:pt idx="770">
                  <c:v>21.34</c:v>
                </c:pt>
                <c:pt idx="771">
                  <c:v>21.32</c:v>
                </c:pt>
                <c:pt idx="772">
                  <c:v>21.289999000000002</c:v>
                </c:pt>
                <c:pt idx="773">
                  <c:v>21.3</c:v>
                </c:pt>
                <c:pt idx="774">
                  <c:v>21.279998800000001</c:v>
                </c:pt>
                <c:pt idx="775">
                  <c:v>21.27</c:v>
                </c:pt>
                <c:pt idx="776">
                  <c:v>21.22</c:v>
                </c:pt>
                <c:pt idx="777">
                  <c:v>21.21</c:v>
                </c:pt>
                <c:pt idx="778">
                  <c:v>21.189998599999999</c:v>
                </c:pt>
                <c:pt idx="779">
                  <c:v>21.18</c:v>
                </c:pt>
                <c:pt idx="780">
                  <c:v>21.119998899999999</c:v>
                </c:pt>
                <c:pt idx="781">
                  <c:v>21.109998699999998</c:v>
                </c:pt>
                <c:pt idx="782">
                  <c:v>21.109998699999998</c:v>
                </c:pt>
                <c:pt idx="783">
                  <c:v>21.06</c:v>
                </c:pt>
                <c:pt idx="784">
                  <c:v>21.029998800000001</c:v>
                </c:pt>
                <c:pt idx="785">
                  <c:v>21.029998800000001</c:v>
                </c:pt>
                <c:pt idx="786">
                  <c:v>21.029998800000001</c:v>
                </c:pt>
                <c:pt idx="787">
                  <c:v>21.02</c:v>
                </c:pt>
                <c:pt idx="788">
                  <c:v>21.029998800000001</c:v>
                </c:pt>
                <c:pt idx="789">
                  <c:v>21</c:v>
                </c:pt>
                <c:pt idx="790">
                  <c:v>21</c:v>
                </c:pt>
                <c:pt idx="791">
                  <c:v>20.98</c:v>
                </c:pt>
                <c:pt idx="792">
                  <c:v>21</c:v>
                </c:pt>
                <c:pt idx="793">
                  <c:v>20.98</c:v>
                </c:pt>
                <c:pt idx="794">
                  <c:v>20.98</c:v>
                </c:pt>
                <c:pt idx="795">
                  <c:v>20.98</c:v>
                </c:pt>
                <c:pt idx="796">
                  <c:v>20.97</c:v>
                </c:pt>
                <c:pt idx="797">
                  <c:v>20.96</c:v>
                </c:pt>
                <c:pt idx="798">
                  <c:v>20.939998599999999</c:v>
                </c:pt>
                <c:pt idx="799">
                  <c:v>20.92</c:v>
                </c:pt>
                <c:pt idx="800">
                  <c:v>20.9</c:v>
                </c:pt>
                <c:pt idx="801">
                  <c:v>20.85</c:v>
                </c:pt>
                <c:pt idx="802">
                  <c:v>20.81</c:v>
                </c:pt>
                <c:pt idx="803">
                  <c:v>20.9</c:v>
                </c:pt>
                <c:pt idx="804">
                  <c:v>21.01</c:v>
                </c:pt>
                <c:pt idx="805">
                  <c:v>21.109998699999998</c:v>
                </c:pt>
                <c:pt idx="806">
                  <c:v>21.23</c:v>
                </c:pt>
                <c:pt idx="807">
                  <c:v>21.359998699999998</c:v>
                </c:pt>
                <c:pt idx="808">
                  <c:v>21.359998699999998</c:v>
                </c:pt>
                <c:pt idx="809">
                  <c:v>21.24</c:v>
                </c:pt>
                <c:pt idx="810">
                  <c:v>21.17</c:v>
                </c:pt>
                <c:pt idx="811">
                  <c:v>21.08</c:v>
                </c:pt>
                <c:pt idx="812">
                  <c:v>20.869998899999999</c:v>
                </c:pt>
                <c:pt idx="813">
                  <c:v>20.59</c:v>
                </c:pt>
                <c:pt idx="814">
                  <c:v>20.350000000000001</c:v>
                </c:pt>
                <c:pt idx="815">
                  <c:v>20.14</c:v>
                </c:pt>
                <c:pt idx="816">
                  <c:v>19.97</c:v>
                </c:pt>
                <c:pt idx="817">
                  <c:v>19.84</c:v>
                </c:pt>
                <c:pt idx="818">
                  <c:v>19.77</c:v>
                </c:pt>
                <c:pt idx="819">
                  <c:v>19.689998599999999</c:v>
                </c:pt>
                <c:pt idx="820">
                  <c:v>19.619998899999999</c:v>
                </c:pt>
                <c:pt idx="821">
                  <c:v>19.609998699999998</c:v>
                </c:pt>
                <c:pt idx="822">
                  <c:v>19.600000000000001</c:v>
                </c:pt>
                <c:pt idx="823">
                  <c:v>19.539999000000002</c:v>
                </c:pt>
                <c:pt idx="824">
                  <c:v>19.449998900000001</c:v>
                </c:pt>
                <c:pt idx="825">
                  <c:v>19.350000000000001</c:v>
                </c:pt>
                <c:pt idx="826">
                  <c:v>19.22</c:v>
                </c:pt>
                <c:pt idx="827">
                  <c:v>19.109998699999998</c:v>
                </c:pt>
                <c:pt idx="828">
                  <c:v>19.029998800000001</c:v>
                </c:pt>
                <c:pt idx="829">
                  <c:v>18.96</c:v>
                </c:pt>
                <c:pt idx="830">
                  <c:v>18.89</c:v>
                </c:pt>
                <c:pt idx="831">
                  <c:v>18.809999999999999</c:v>
                </c:pt>
                <c:pt idx="832">
                  <c:v>18.73</c:v>
                </c:pt>
                <c:pt idx="833">
                  <c:v>18.68</c:v>
                </c:pt>
                <c:pt idx="834">
                  <c:v>18.619998899999999</c:v>
                </c:pt>
                <c:pt idx="835">
                  <c:v>18.579999999999998</c:v>
                </c:pt>
                <c:pt idx="836">
                  <c:v>18.489999999999998</c:v>
                </c:pt>
                <c:pt idx="837">
                  <c:v>18.43</c:v>
                </c:pt>
                <c:pt idx="838">
                  <c:v>18.399999999999999</c:v>
                </c:pt>
                <c:pt idx="839">
                  <c:v>18.350000000000001</c:v>
                </c:pt>
                <c:pt idx="840">
                  <c:v>18.289999000000002</c:v>
                </c:pt>
                <c:pt idx="841">
                  <c:v>18.190000000000001</c:v>
                </c:pt>
                <c:pt idx="842">
                  <c:v>18.119998899999999</c:v>
                </c:pt>
                <c:pt idx="843">
                  <c:v>18.010000000000002</c:v>
                </c:pt>
                <c:pt idx="844">
                  <c:v>17.940000000000001</c:v>
                </c:pt>
                <c:pt idx="845">
                  <c:v>17.829999999999998</c:v>
                </c:pt>
                <c:pt idx="846">
                  <c:v>17.699998900000001</c:v>
                </c:pt>
                <c:pt idx="847">
                  <c:v>17.579999999999998</c:v>
                </c:pt>
                <c:pt idx="848">
                  <c:v>17.359998699999998</c:v>
                </c:pt>
                <c:pt idx="849">
                  <c:v>17.100000000000001</c:v>
                </c:pt>
                <c:pt idx="850">
                  <c:v>16.829999999999998</c:v>
                </c:pt>
                <c:pt idx="851">
                  <c:v>16.579999999999998</c:v>
                </c:pt>
                <c:pt idx="852">
                  <c:v>16.289999000000002</c:v>
                </c:pt>
                <c:pt idx="853">
                  <c:v>15.94</c:v>
                </c:pt>
                <c:pt idx="854">
                  <c:v>15.53</c:v>
                </c:pt>
                <c:pt idx="855">
                  <c:v>15.08</c:v>
                </c:pt>
                <c:pt idx="856">
                  <c:v>14.46</c:v>
                </c:pt>
                <c:pt idx="857">
                  <c:v>13.86</c:v>
                </c:pt>
                <c:pt idx="858">
                  <c:v>13.2599993</c:v>
                </c:pt>
                <c:pt idx="859">
                  <c:v>12.57</c:v>
                </c:pt>
                <c:pt idx="860">
                  <c:v>11.87</c:v>
                </c:pt>
                <c:pt idx="861">
                  <c:v>11.03</c:v>
                </c:pt>
                <c:pt idx="862">
                  <c:v>10.210000000000001</c:v>
                </c:pt>
                <c:pt idx="863">
                  <c:v>9.5</c:v>
                </c:pt>
                <c:pt idx="864">
                  <c:v>8.83</c:v>
                </c:pt>
                <c:pt idx="865">
                  <c:v>8.4</c:v>
                </c:pt>
                <c:pt idx="866">
                  <c:v>8.0199995000000008</c:v>
                </c:pt>
                <c:pt idx="867">
                  <c:v>7.68</c:v>
                </c:pt>
                <c:pt idx="868">
                  <c:v>7.3199996900000004</c:v>
                </c:pt>
                <c:pt idx="869">
                  <c:v>7</c:v>
                </c:pt>
                <c:pt idx="870">
                  <c:v>6.62</c:v>
                </c:pt>
                <c:pt idx="871">
                  <c:v>6.33</c:v>
                </c:pt>
                <c:pt idx="872">
                  <c:v>6.1</c:v>
                </c:pt>
                <c:pt idx="873">
                  <c:v>5.9</c:v>
                </c:pt>
                <c:pt idx="874">
                  <c:v>5.67</c:v>
                </c:pt>
                <c:pt idx="875">
                  <c:v>5.37</c:v>
                </c:pt>
                <c:pt idx="876">
                  <c:v>5.0299997300000001</c:v>
                </c:pt>
                <c:pt idx="877">
                  <c:v>4.68</c:v>
                </c:pt>
                <c:pt idx="878">
                  <c:v>4.4800000000000004</c:v>
                </c:pt>
                <c:pt idx="879">
                  <c:v>4.29</c:v>
                </c:pt>
                <c:pt idx="880">
                  <c:v>4.13</c:v>
                </c:pt>
                <c:pt idx="881">
                  <c:v>3.94999981</c:v>
                </c:pt>
                <c:pt idx="882">
                  <c:v>3.75</c:v>
                </c:pt>
                <c:pt idx="883">
                  <c:v>3.58</c:v>
                </c:pt>
                <c:pt idx="884">
                  <c:v>3.3799998800000002</c:v>
                </c:pt>
                <c:pt idx="885">
                  <c:v>3.24</c:v>
                </c:pt>
                <c:pt idx="886">
                  <c:v>3.1</c:v>
                </c:pt>
                <c:pt idx="887">
                  <c:v>3.03</c:v>
                </c:pt>
                <c:pt idx="888">
                  <c:v>2.91999984</c:v>
                </c:pt>
                <c:pt idx="889">
                  <c:v>2.82</c:v>
                </c:pt>
                <c:pt idx="890">
                  <c:v>2.69</c:v>
                </c:pt>
                <c:pt idx="891">
                  <c:v>2.6</c:v>
                </c:pt>
                <c:pt idx="892">
                  <c:v>2.57</c:v>
                </c:pt>
                <c:pt idx="893">
                  <c:v>2.5099999999999998</c:v>
                </c:pt>
                <c:pt idx="894">
                  <c:v>2.5</c:v>
                </c:pt>
                <c:pt idx="895">
                  <c:v>2.46</c:v>
                </c:pt>
                <c:pt idx="896">
                  <c:v>2.46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15F-4BEE-B817-BB6229856A9E}"/>
            </c:ext>
          </c:extLst>
        </c:ser>
        <c:ser>
          <c:idx val="2"/>
          <c:order val="1"/>
          <c:tx>
            <c:strRef>
              <c:f>'temps-4stacks'!$I$1</c:f>
              <c:strCache>
                <c:ptCount val="1"/>
                <c:pt idx="0">
                  <c:v>Temp_VD_out</c:v>
                </c:pt>
              </c:strCache>
            </c:strRef>
          </c:tx>
          <c:spPr>
            <a:ln w="28575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'temps-4stacks'!$H$2:$H$898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'temps-4stacks'!$I$2:$I$898</c:f>
              <c:numCache>
                <c:formatCode>General</c:formatCode>
                <c:ptCount val="897"/>
                <c:pt idx="0">
                  <c:v>-5.94</c:v>
                </c:pt>
                <c:pt idx="1">
                  <c:v>-5.92</c:v>
                </c:pt>
                <c:pt idx="2">
                  <c:v>-5.91</c:v>
                </c:pt>
                <c:pt idx="3">
                  <c:v>-5.89</c:v>
                </c:pt>
                <c:pt idx="4">
                  <c:v>-5.85</c:v>
                </c:pt>
                <c:pt idx="5">
                  <c:v>-5.85</c:v>
                </c:pt>
                <c:pt idx="6">
                  <c:v>-5.8199996900000004</c:v>
                </c:pt>
                <c:pt idx="7">
                  <c:v>-5.7799997300000001</c:v>
                </c:pt>
                <c:pt idx="8">
                  <c:v>-5.7799997300000001</c:v>
                </c:pt>
                <c:pt idx="9">
                  <c:v>-5.73</c:v>
                </c:pt>
                <c:pt idx="10">
                  <c:v>-5.71</c:v>
                </c:pt>
                <c:pt idx="11">
                  <c:v>-5.69</c:v>
                </c:pt>
                <c:pt idx="12">
                  <c:v>-5.67</c:v>
                </c:pt>
                <c:pt idx="13">
                  <c:v>-5.64</c:v>
                </c:pt>
                <c:pt idx="14">
                  <c:v>-5.65</c:v>
                </c:pt>
                <c:pt idx="15">
                  <c:v>-5.64</c:v>
                </c:pt>
                <c:pt idx="16">
                  <c:v>-5.64</c:v>
                </c:pt>
                <c:pt idx="17">
                  <c:v>-5.62</c:v>
                </c:pt>
                <c:pt idx="18">
                  <c:v>-5.62</c:v>
                </c:pt>
                <c:pt idx="19">
                  <c:v>-5.58</c:v>
                </c:pt>
                <c:pt idx="20">
                  <c:v>-5.5699996900000004</c:v>
                </c:pt>
                <c:pt idx="21">
                  <c:v>-5.5099997500000004</c:v>
                </c:pt>
                <c:pt idx="22">
                  <c:v>-5.48</c:v>
                </c:pt>
                <c:pt idx="23">
                  <c:v>-5.42</c:v>
                </c:pt>
                <c:pt idx="24">
                  <c:v>-5.38</c:v>
                </c:pt>
                <c:pt idx="25">
                  <c:v>-5.33</c:v>
                </c:pt>
                <c:pt idx="26">
                  <c:v>-5.31</c:v>
                </c:pt>
                <c:pt idx="27">
                  <c:v>-5.2799997300000001</c:v>
                </c:pt>
                <c:pt idx="28">
                  <c:v>-5.2599997500000004</c:v>
                </c:pt>
                <c:pt idx="29">
                  <c:v>-5.24</c:v>
                </c:pt>
                <c:pt idx="30">
                  <c:v>-5.22</c:v>
                </c:pt>
                <c:pt idx="31">
                  <c:v>-5.17</c:v>
                </c:pt>
                <c:pt idx="32">
                  <c:v>-5.16</c:v>
                </c:pt>
                <c:pt idx="33">
                  <c:v>-5.15</c:v>
                </c:pt>
                <c:pt idx="34">
                  <c:v>-5.0999999999999996</c:v>
                </c:pt>
                <c:pt idx="35">
                  <c:v>-5.08</c:v>
                </c:pt>
                <c:pt idx="36">
                  <c:v>-5.0599999999999996</c:v>
                </c:pt>
                <c:pt idx="37">
                  <c:v>-5.0299997300000001</c:v>
                </c:pt>
                <c:pt idx="38">
                  <c:v>-5</c:v>
                </c:pt>
                <c:pt idx="39">
                  <c:v>-4.9800000000000004</c:v>
                </c:pt>
                <c:pt idx="40">
                  <c:v>-4.9400000000000004</c:v>
                </c:pt>
                <c:pt idx="41">
                  <c:v>-4.8899999999999997</c:v>
                </c:pt>
                <c:pt idx="42">
                  <c:v>-4.8599996599999997</c:v>
                </c:pt>
                <c:pt idx="43">
                  <c:v>-4.83999968</c:v>
                </c:pt>
                <c:pt idx="44">
                  <c:v>-4.79</c:v>
                </c:pt>
                <c:pt idx="45">
                  <c:v>-4.7699999999999996</c:v>
                </c:pt>
                <c:pt idx="46">
                  <c:v>-4.74</c:v>
                </c:pt>
                <c:pt idx="47">
                  <c:v>-4.71</c:v>
                </c:pt>
                <c:pt idx="48">
                  <c:v>-4.66</c:v>
                </c:pt>
                <c:pt idx="49">
                  <c:v>-4.67</c:v>
                </c:pt>
                <c:pt idx="50">
                  <c:v>-4.66</c:v>
                </c:pt>
                <c:pt idx="51">
                  <c:v>-4.67</c:v>
                </c:pt>
                <c:pt idx="52">
                  <c:v>-4.62</c:v>
                </c:pt>
                <c:pt idx="53">
                  <c:v>-4.62</c:v>
                </c:pt>
                <c:pt idx="54">
                  <c:v>-4.5999999999999996</c:v>
                </c:pt>
                <c:pt idx="55">
                  <c:v>-4.5999999999999996</c:v>
                </c:pt>
                <c:pt idx="56">
                  <c:v>-4.5699996900000004</c:v>
                </c:pt>
                <c:pt idx="57">
                  <c:v>-4.5499997099999998</c:v>
                </c:pt>
                <c:pt idx="58">
                  <c:v>-4.54</c:v>
                </c:pt>
                <c:pt idx="59">
                  <c:v>-4.5099997500000004</c:v>
                </c:pt>
                <c:pt idx="60">
                  <c:v>-4.4800000000000004</c:v>
                </c:pt>
                <c:pt idx="61">
                  <c:v>-4.4400000000000004</c:v>
                </c:pt>
                <c:pt idx="62">
                  <c:v>-4.33</c:v>
                </c:pt>
                <c:pt idx="63">
                  <c:v>-4.1900000000000004</c:v>
                </c:pt>
                <c:pt idx="64">
                  <c:v>-4.08999968</c:v>
                </c:pt>
                <c:pt idx="65">
                  <c:v>-4.0099997500000004</c:v>
                </c:pt>
                <c:pt idx="66">
                  <c:v>-3.88999987</c:v>
                </c:pt>
                <c:pt idx="67">
                  <c:v>-3.82</c:v>
                </c:pt>
                <c:pt idx="68">
                  <c:v>-3.76</c:v>
                </c:pt>
                <c:pt idx="69">
                  <c:v>-3.69999981</c:v>
                </c:pt>
                <c:pt idx="70">
                  <c:v>-3.63999987</c:v>
                </c:pt>
                <c:pt idx="71">
                  <c:v>-3.58</c:v>
                </c:pt>
                <c:pt idx="72">
                  <c:v>-3.53</c:v>
                </c:pt>
                <c:pt idx="73">
                  <c:v>-3.48</c:v>
                </c:pt>
                <c:pt idx="74">
                  <c:v>-3.46</c:v>
                </c:pt>
                <c:pt idx="75">
                  <c:v>-3.4099998500000002</c:v>
                </c:pt>
                <c:pt idx="76">
                  <c:v>-3.36</c:v>
                </c:pt>
                <c:pt idx="77">
                  <c:v>-3.35</c:v>
                </c:pt>
                <c:pt idx="78">
                  <c:v>-3.3</c:v>
                </c:pt>
                <c:pt idx="79">
                  <c:v>-3.26</c:v>
                </c:pt>
                <c:pt idx="80">
                  <c:v>-3.21</c:v>
                </c:pt>
                <c:pt idx="81">
                  <c:v>-3.1899998200000002</c:v>
                </c:pt>
                <c:pt idx="82">
                  <c:v>-3.1499998599999999</c:v>
                </c:pt>
                <c:pt idx="83">
                  <c:v>-2.98</c:v>
                </c:pt>
                <c:pt idx="84">
                  <c:v>-2.3999998599999999</c:v>
                </c:pt>
                <c:pt idx="85">
                  <c:v>-2</c:v>
                </c:pt>
                <c:pt idx="86">
                  <c:v>-1.81</c:v>
                </c:pt>
                <c:pt idx="87">
                  <c:v>-1.42</c:v>
                </c:pt>
                <c:pt idx="88">
                  <c:v>-0.62</c:v>
                </c:pt>
                <c:pt idx="89">
                  <c:v>0.51</c:v>
                </c:pt>
                <c:pt idx="90">
                  <c:v>1.8499999</c:v>
                </c:pt>
                <c:pt idx="91">
                  <c:v>3.26</c:v>
                </c:pt>
                <c:pt idx="92">
                  <c:v>4.43</c:v>
                </c:pt>
                <c:pt idx="93">
                  <c:v>5.48</c:v>
                </c:pt>
                <c:pt idx="94">
                  <c:v>6.35</c:v>
                </c:pt>
                <c:pt idx="95">
                  <c:v>7.2999997099999998</c:v>
                </c:pt>
                <c:pt idx="96">
                  <c:v>8.1999999999999993</c:v>
                </c:pt>
                <c:pt idx="97">
                  <c:v>9.0599989999999995</c:v>
                </c:pt>
                <c:pt idx="98">
                  <c:v>9.94</c:v>
                </c:pt>
                <c:pt idx="99">
                  <c:v>10.74</c:v>
                </c:pt>
                <c:pt idx="100">
                  <c:v>11.82</c:v>
                </c:pt>
                <c:pt idx="101">
                  <c:v>12.96</c:v>
                </c:pt>
                <c:pt idx="102">
                  <c:v>14.11</c:v>
                </c:pt>
                <c:pt idx="103">
                  <c:v>15.139999400000001</c:v>
                </c:pt>
                <c:pt idx="104">
                  <c:v>16.14</c:v>
                </c:pt>
                <c:pt idx="105">
                  <c:v>17.170000000000002</c:v>
                </c:pt>
                <c:pt idx="106">
                  <c:v>18.14</c:v>
                </c:pt>
                <c:pt idx="107">
                  <c:v>19.109998699999998</c:v>
                </c:pt>
                <c:pt idx="108">
                  <c:v>20.05</c:v>
                </c:pt>
                <c:pt idx="109">
                  <c:v>21.07</c:v>
                </c:pt>
                <c:pt idx="110">
                  <c:v>22.02</c:v>
                </c:pt>
                <c:pt idx="111">
                  <c:v>22.91</c:v>
                </c:pt>
                <c:pt idx="112">
                  <c:v>23.779998800000001</c:v>
                </c:pt>
                <c:pt idx="113">
                  <c:v>24.57</c:v>
                </c:pt>
                <c:pt idx="114">
                  <c:v>25.369998899999999</c:v>
                </c:pt>
                <c:pt idx="115">
                  <c:v>26.08</c:v>
                </c:pt>
                <c:pt idx="116">
                  <c:v>26.81</c:v>
                </c:pt>
                <c:pt idx="117">
                  <c:v>27.439998599999999</c:v>
                </c:pt>
                <c:pt idx="118">
                  <c:v>28.05</c:v>
                </c:pt>
                <c:pt idx="119">
                  <c:v>28.599998500000002</c:v>
                </c:pt>
                <c:pt idx="120">
                  <c:v>29.029998800000001</c:v>
                </c:pt>
                <c:pt idx="121">
                  <c:v>29.439998599999999</c:v>
                </c:pt>
                <c:pt idx="122">
                  <c:v>29.84</c:v>
                </c:pt>
                <c:pt idx="123">
                  <c:v>30.33</c:v>
                </c:pt>
                <c:pt idx="124">
                  <c:v>30.72</c:v>
                </c:pt>
                <c:pt idx="125">
                  <c:v>31.119998899999999</c:v>
                </c:pt>
                <c:pt idx="126">
                  <c:v>31.55</c:v>
                </c:pt>
                <c:pt idx="127">
                  <c:v>31.91</c:v>
                </c:pt>
                <c:pt idx="128">
                  <c:v>32.32</c:v>
                </c:pt>
                <c:pt idx="129">
                  <c:v>32.64</c:v>
                </c:pt>
                <c:pt idx="130">
                  <c:v>32.969997399999997</c:v>
                </c:pt>
                <c:pt idx="131">
                  <c:v>33.32</c:v>
                </c:pt>
                <c:pt idx="132">
                  <c:v>33.61</c:v>
                </c:pt>
                <c:pt idx="133">
                  <c:v>33.979999999999997</c:v>
                </c:pt>
                <c:pt idx="134">
                  <c:v>34.28</c:v>
                </c:pt>
                <c:pt idx="135">
                  <c:v>34.54</c:v>
                </c:pt>
                <c:pt idx="136">
                  <c:v>34.86</c:v>
                </c:pt>
                <c:pt idx="137">
                  <c:v>35.159999999999997</c:v>
                </c:pt>
                <c:pt idx="138">
                  <c:v>35.409999999999997</c:v>
                </c:pt>
                <c:pt idx="139">
                  <c:v>35.700000000000003</c:v>
                </c:pt>
                <c:pt idx="140">
                  <c:v>35.92</c:v>
                </c:pt>
                <c:pt idx="141">
                  <c:v>36.119999999999997</c:v>
                </c:pt>
                <c:pt idx="142">
                  <c:v>36.35</c:v>
                </c:pt>
                <c:pt idx="143">
                  <c:v>36.579998000000003</c:v>
                </c:pt>
                <c:pt idx="144">
                  <c:v>36.880000000000003</c:v>
                </c:pt>
                <c:pt idx="145">
                  <c:v>37.1</c:v>
                </c:pt>
                <c:pt idx="146">
                  <c:v>37.32</c:v>
                </c:pt>
                <c:pt idx="147">
                  <c:v>37.5</c:v>
                </c:pt>
                <c:pt idx="148">
                  <c:v>37.619999999999997</c:v>
                </c:pt>
                <c:pt idx="149">
                  <c:v>37.78</c:v>
                </c:pt>
                <c:pt idx="150">
                  <c:v>37.829998000000003</c:v>
                </c:pt>
                <c:pt idx="151">
                  <c:v>37.969997399999997</c:v>
                </c:pt>
                <c:pt idx="152">
                  <c:v>37.92</c:v>
                </c:pt>
                <c:pt idx="153">
                  <c:v>37.86</c:v>
                </c:pt>
                <c:pt idx="154">
                  <c:v>37.979999999999997</c:v>
                </c:pt>
                <c:pt idx="155">
                  <c:v>38.25</c:v>
                </c:pt>
                <c:pt idx="156">
                  <c:v>38.409999999999997</c:v>
                </c:pt>
                <c:pt idx="157">
                  <c:v>38.51</c:v>
                </c:pt>
                <c:pt idx="158">
                  <c:v>38.549999999999997</c:v>
                </c:pt>
                <c:pt idx="159">
                  <c:v>38.590000000000003</c:v>
                </c:pt>
                <c:pt idx="160">
                  <c:v>38.579998000000003</c:v>
                </c:pt>
                <c:pt idx="161">
                  <c:v>38.6</c:v>
                </c:pt>
                <c:pt idx="162">
                  <c:v>38.71</c:v>
                </c:pt>
                <c:pt idx="163">
                  <c:v>38.82</c:v>
                </c:pt>
                <c:pt idx="164">
                  <c:v>39.159999999999997</c:v>
                </c:pt>
                <c:pt idx="165">
                  <c:v>39.329998000000003</c:v>
                </c:pt>
                <c:pt idx="166">
                  <c:v>39.049999999999997</c:v>
                </c:pt>
                <c:pt idx="167">
                  <c:v>38.869999999999997</c:v>
                </c:pt>
                <c:pt idx="168">
                  <c:v>38.92</c:v>
                </c:pt>
                <c:pt idx="169">
                  <c:v>39.07</c:v>
                </c:pt>
                <c:pt idx="170">
                  <c:v>39.19</c:v>
                </c:pt>
                <c:pt idx="171">
                  <c:v>39.329998000000003</c:v>
                </c:pt>
                <c:pt idx="172">
                  <c:v>39.659999999999997</c:v>
                </c:pt>
                <c:pt idx="173">
                  <c:v>39.96</c:v>
                </c:pt>
                <c:pt idx="174">
                  <c:v>40.020000000000003</c:v>
                </c:pt>
                <c:pt idx="175">
                  <c:v>39.840000000000003</c:v>
                </c:pt>
                <c:pt idx="176">
                  <c:v>39.799999999999997</c:v>
                </c:pt>
                <c:pt idx="177">
                  <c:v>39.8999977</c:v>
                </c:pt>
                <c:pt idx="178">
                  <c:v>39.8999977</c:v>
                </c:pt>
                <c:pt idx="179">
                  <c:v>39.8999977</c:v>
                </c:pt>
                <c:pt idx="180">
                  <c:v>39.96</c:v>
                </c:pt>
                <c:pt idx="181">
                  <c:v>39.89</c:v>
                </c:pt>
                <c:pt idx="182">
                  <c:v>40</c:v>
                </c:pt>
                <c:pt idx="183">
                  <c:v>40.1</c:v>
                </c:pt>
                <c:pt idx="184">
                  <c:v>40.229999999999997</c:v>
                </c:pt>
                <c:pt idx="185">
                  <c:v>40.26</c:v>
                </c:pt>
                <c:pt idx="186">
                  <c:v>40.119999999999997</c:v>
                </c:pt>
                <c:pt idx="187">
                  <c:v>40.14</c:v>
                </c:pt>
                <c:pt idx="188">
                  <c:v>40.29</c:v>
                </c:pt>
                <c:pt idx="189">
                  <c:v>40.28</c:v>
                </c:pt>
                <c:pt idx="190">
                  <c:v>40.219997399999997</c:v>
                </c:pt>
                <c:pt idx="191">
                  <c:v>40.369999999999997</c:v>
                </c:pt>
                <c:pt idx="192">
                  <c:v>40.46</c:v>
                </c:pt>
                <c:pt idx="193">
                  <c:v>40.559997600000003</c:v>
                </c:pt>
                <c:pt idx="194">
                  <c:v>40.700000000000003</c:v>
                </c:pt>
                <c:pt idx="195">
                  <c:v>40.78</c:v>
                </c:pt>
                <c:pt idx="196">
                  <c:v>40.989997899999999</c:v>
                </c:pt>
                <c:pt idx="197">
                  <c:v>41.42</c:v>
                </c:pt>
                <c:pt idx="198">
                  <c:v>41.86</c:v>
                </c:pt>
                <c:pt idx="199">
                  <c:v>41.879997299999999</c:v>
                </c:pt>
                <c:pt idx="200">
                  <c:v>42.1</c:v>
                </c:pt>
                <c:pt idx="201">
                  <c:v>42.57</c:v>
                </c:pt>
                <c:pt idx="202">
                  <c:v>43.05</c:v>
                </c:pt>
                <c:pt idx="203">
                  <c:v>43.28</c:v>
                </c:pt>
                <c:pt idx="204">
                  <c:v>43.28</c:v>
                </c:pt>
                <c:pt idx="205">
                  <c:v>43.1</c:v>
                </c:pt>
                <c:pt idx="206">
                  <c:v>42.87</c:v>
                </c:pt>
                <c:pt idx="207">
                  <c:v>42.559997600000003</c:v>
                </c:pt>
                <c:pt idx="208">
                  <c:v>42.26</c:v>
                </c:pt>
                <c:pt idx="209">
                  <c:v>41.969997399999997</c:v>
                </c:pt>
                <c:pt idx="210">
                  <c:v>41.69</c:v>
                </c:pt>
                <c:pt idx="211">
                  <c:v>41.37</c:v>
                </c:pt>
                <c:pt idx="212">
                  <c:v>41.11</c:v>
                </c:pt>
                <c:pt idx="213">
                  <c:v>40.82</c:v>
                </c:pt>
                <c:pt idx="214">
                  <c:v>38.950000000000003</c:v>
                </c:pt>
                <c:pt idx="215">
                  <c:v>35.969997399999997</c:v>
                </c:pt>
                <c:pt idx="216">
                  <c:v>33.76</c:v>
                </c:pt>
                <c:pt idx="217">
                  <c:v>32.299999999999997</c:v>
                </c:pt>
                <c:pt idx="218">
                  <c:v>31.23</c:v>
                </c:pt>
                <c:pt idx="219">
                  <c:v>30.46</c:v>
                </c:pt>
                <c:pt idx="220">
                  <c:v>29.769998600000001</c:v>
                </c:pt>
                <c:pt idx="221">
                  <c:v>29.199998900000001</c:v>
                </c:pt>
                <c:pt idx="222">
                  <c:v>28.71</c:v>
                </c:pt>
                <c:pt idx="223">
                  <c:v>28.24</c:v>
                </c:pt>
                <c:pt idx="224">
                  <c:v>27.84</c:v>
                </c:pt>
                <c:pt idx="225">
                  <c:v>27.439998599999999</c:v>
                </c:pt>
                <c:pt idx="226">
                  <c:v>27.099998500000002</c:v>
                </c:pt>
                <c:pt idx="227">
                  <c:v>26.769998600000001</c:v>
                </c:pt>
                <c:pt idx="228">
                  <c:v>26.48</c:v>
                </c:pt>
                <c:pt idx="229">
                  <c:v>26.16</c:v>
                </c:pt>
                <c:pt idx="230">
                  <c:v>25.869998899999999</c:v>
                </c:pt>
                <c:pt idx="231">
                  <c:v>25.609998699999998</c:v>
                </c:pt>
                <c:pt idx="232">
                  <c:v>25.369998899999999</c:v>
                </c:pt>
                <c:pt idx="233">
                  <c:v>25.14</c:v>
                </c:pt>
                <c:pt idx="234">
                  <c:v>24.89</c:v>
                </c:pt>
                <c:pt idx="235">
                  <c:v>24.74</c:v>
                </c:pt>
                <c:pt idx="236">
                  <c:v>24.529998800000001</c:v>
                </c:pt>
                <c:pt idx="237">
                  <c:v>24.34</c:v>
                </c:pt>
                <c:pt idx="238">
                  <c:v>24.16</c:v>
                </c:pt>
                <c:pt idx="239">
                  <c:v>24.019998600000001</c:v>
                </c:pt>
                <c:pt idx="240">
                  <c:v>23.83</c:v>
                </c:pt>
                <c:pt idx="241">
                  <c:v>23.67</c:v>
                </c:pt>
                <c:pt idx="242">
                  <c:v>23.519998600000001</c:v>
                </c:pt>
                <c:pt idx="243">
                  <c:v>23.359998699999998</c:v>
                </c:pt>
                <c:pt idx="244">
                  <c:v>23.21</c:v>
                </c:pt>
                <c:pt idx="245">
                  <c:v>23.07</c:v>
                </c:pt>
                <c:pt idx="246">
                  <c:v>22.91</c:v>
                </c:pt>
                <c:pt idx="247">
                  <c:v>22.75</c:v>
                </c:pt>
                <c:pt idx="248">
                  <c:v>22.63</c:v>
                </c:pt>
                <c:pt idx="249">
                  <c:v>22.42</c:v>
                </c:pt>
                <c:pt idx="250">
                  <c:v>22.26</c:v>
                </c:pt>
                <c:pt idx="251">
                  <c:v>22.07</c:v>
                </c:pt>
                <c:pt idx="252">
                  <c:v>21.89</c:v>
                </c:pt>
                <c:pt idx="253">
                  <c:v>21.779998800000001</c:v>
                </c:pt>
                <c:pt idx="254">
                  <c:v>21.66</c:v>
                </c:pt>
                <c:pt idx="255">
                  <c:v>21.52</c:v>
                </c:pt>
                <c:pt idx="256">
                  <c:v>21.39</c:v>
                </c:pt>
                <c:pt idx="257">
                  <c:v>21.25</c:v>
                </c:pt>
                <c:pt idx="258">
                  <c:v>21.13</c:v>
                </c:pt>
                <c:pt idx="259">
                  <c:v>21.029998800000001</c:v>
                </c:pt>
                <c:pt idx="260">
                  <c:v>20.91</c:v>
                </c:pt>
                <c:pt idx="261">
                  <c:v>20.779998800000001</c:v>
                </c:pt>
                <c:pt idx="262">
                  <c:v>20.689998599999999</c:v>
                </c:pt>
                <c:pt idx="263">
                  <c:v>20.55</c:v>
                </c:pt>
                <c:pt idx="264">
                  <c:v>20.420000000000002</c:v>
                </c:pt>
                <c:pt idx="265">
                  <c:v>20.32</c:v>
                </c:pt>
                <c:pt idx="266">
                  <c:v>20.23</c:v>
                </c:pt>
                <c:pt idx="267">
                  <c:v>20.079999999999998</c:v>
                </c:pt>
                <c:pt idx="268">
                  <c:v>20.029998800000001</c:v>
                </c:pt>
                <c:pt idx="269">
                  <c:v>19.91</c:v>
                </c:pt>
                <c:pt idx="270">
                  <c:v>19.829999999999998</c:v>
                </c:pt>
                <c:pt idx="271">
                  <c:v>19.75</c:v>
                </c:pt>
                <c:pt idx="272">
                  <c:v>19.619998899999999</c:v>
                </c:pt>
                <c:pt idx="273">
                  <c:v>19.529998800000001</c:v>
                </c:pt>
                <c:pt idx="274">
                  <c:v>19.449998900000001</c:v>
                </c:pt>
                <c:pt idx="275">
                  <c:v>19.39</c:v>
                </c:pt>
                <c:pt idx="276">
                  <c:v>19.279998800000001</c:v>
                </c:pt>
                <c:pt idx="277">
                  <c:v>19.199998900000001</c:v>
                </c:pt>
                <c:pt idx="278">
                  <c:v>19.119998899999999</c:v>
                </c:pt>
                <c:pt idx="279">
                  <c:v>19.039999000000002</c:v>
                </c:pt>
                <c:pt idx="280">
                  <c:v>18.949998900000001</c:v>
                </c:pt>
                <c:pt idx="281">
                  <c:v>18.850000000000001</c:v>
                </c:pt>
                <c:pt idx="282">
                  <c:v>18.73</c:v>
                </c:pt>
                <c:pt idx="283">
                  <c:v>18.63</c:v>
                </c:pt>
                <c:pt idx="284">
                  <c:v>18.529998800000001</c:v>
                </c:pt>
                <c:pt idx="285">
                  <c:v>18.46</c:v>
                </c:pt>
                <c:pt idx="286">
                  <c:v>18.369998899999999</c:v>
                </c:pt>
                <c:pt idx="287">
                  <c:v>18.260000000000002</c:v>
                </c:pt>
                <c:pt idx="288">
                  <c:v>18.190000000000001</c:v>
                </c:pt>
                <c:pt idx="289">
                  <c:v>18.079999999999998</c:v>
                </c:pt>
                <c:pt idx="290">
                  <c:v>18.010000000000002</c:v>
                </c:pt>
                <c:pt idx="291">
                  <c:v>17.91</c:v>
                </c:pt>
                <c:pt idx="292">
                  <c:v>17.82</c:v>
                </c:pt>
                <c:pt idx="293">
                  <c:v>17.760000000000002</c:v>
                </c:pt>
                <c:pt idx="294">
                  <c:v>17.68</c:v>
                </c:pt>
                <c:pt idx="295">
                  <c:v>17.64</c:v>
                </c:pt>
                <c:pt idx="296">
                  <c:v>17.539999000000002</c:v>
                </c:pt>
                <c:pt idx="297">
                  <c:v>17.48</c:v>
                </c:pt>
                <c:pt idx="298">
                  <c:v>17.39</c:v>
                </c:pt>
                <c:pt idx="299">
                  <c:v>17.329999999999998</c:v>
                </c:pt>
                <c:pt idx="300">
                  <c:v>17.25</c:v>
                </c:pt>
                <c:pt idx="301">
                  <c:v>17.22</c:v>
                </c:pt>
                <c:pt idx="302">
                  <c:v>17.170000000000002</c:v>
                </c:pt>
                <c:pt idx="303">
                  <c:v>17.119998899999999</c:v>
                </c:pt>
                <c:pt idx="304">
                  <c:v>17.059999999999999</c:v>
                </c:pt>
                <c:pt idx="305">
                  <c:v>17.010000000000002</c:v>
                </c:pt>
                <c:pt idx="306">
                  <c:v>16.940000000000001</c:v>
                </c:pt>
                <c:pt idx="307">
                  <c:v>16.899999999999999</c:v>
                </c:pt>
                <c:pt idx="308">
                  <c:v>16.84</c:v>
                </c:pt>
                <c:pt idx="309">
                  <c:v>16.77</c:v>
                </c:pt>
                <c:pt idx="310">
                  <c:v>16.72</c:v>
                </c:pt>
                <c:pt idx="311">
                  <c:v>16.699998900000001</c:v>
                </c:pt>
                <c:pt idx="312">
                  <c:v>16.649999999999999</c:v>
                </c:pt>
                <c:pt idx="313">
                  <c:v>16.600000000000001</c:v>
                </c:pt>
                <c:pt idx="314">
                  <c:v>16.539999000000002</c:v>
                </c:pt>
                <c:pt idx="315">
                  <c:v>16.5</c:v>
                </c:pt>
                <c:pt idx="316">
                  <c:v>16.41</c:v>
                </c:pt>
                <c:pt idx="317">
                  <c:v>16.399999999999999</c:v>
                </c:pt>
                <c:pt idx="318">
                  <c:v>16.359998699999998</c:v>
                </c:pt>
                <c:pt idx="319">
                  <c:v>16.3</c:v>
                </c:pt>
                <c:pt idx="320">
                  <c:v>16.25</c:v>
                </c:pt>
                <c:pt idx="321">
                  <c:v>16.23</c:v>
                </c:pt>
                <c:pt idx="322">
                  <c:v>16.190000000000001</c:v>
                </c:pt>
                <c:pt idx="323">
                  <c:v>16.14</c:v>
                </c:pt>
                <c:pt idx="324">
                  <c:v>16.109998699999998</c:v>
                </c:pt>
                <c:pt idx="325">
                  <c:v>16.059999999999999</c:v>
                </c:pt>
                <c:pt idx="326">
                  <c:v>16</c:v>
                </c:pt>
                <c:pt idx="327">
                  <c:v>15.96</c:v>
                </c:pt>
                <c:pt idx="328">
                  <c:v>15.9299994</c:v>
                </c:pt>
                <c:pt idx="329">
                  <c:v>15.91</c:v>
                </c:pt>
                <c:pt idx="330">
                  <c:v>15.91</c:v>
                </c:pt>
                <c:pt idx="331">
                  <c:v>15.87</c:v>
                </c:pt>
                <c:pt idx="332">
                  <c:v>15.86</c:v>
                </c:pt>
                <c:pt idx="333">
                  <c:v>15.8499994</c:v>
                </c:pt>
                <c:pt idx="334">
                  <c:v>15.82</c:v>
                </c:pt>
                <c:pt idx="335">
                  <c:v>15.82</c:v>
                </c:pt>
                <c:pt idx="336">
                  <c:v>15.7999992</c:v>
                </c:pt>
                <c:pt idx="337">
                  <c:v>15.7599993</c:v>
                </c:pt>
                <c:pt idx="338">
                  <c:v>15.79</c:v>
                </c:pt>
                <c:pt idx="339">
                  <c:v>15.75</c:v>
                </c:pt>
                <c:pt idx="340">
                  <c:v>15.7599993</c:v>
                </c:pt>
                <c:pt idx="341">
                  <c:v>15.74</c:v>
                </c:pt>
                <c:pt idx="342">
                  <c:v>15.74</c:v>
                </c:pt>
                <c:pt idx="343">
                  <c:v>15.73</c:v>
                </c:pt>
                <c:pt idx="344">
                  <c:v>15.71</c:v>
                </c:pt>
                <c:pt idx="345">
                  <c:v>15.71</c:v>
                </c:pt>
                <c:pt idx="346">
                  <c:v>15.69</c:v>
                </c:pt>
                <c:pt idx="347">
                  <c:v>15.71</c:v>
                </c:pt>
                <c:pt idx="348">
                  <c:v>15.69</c:v>
                </c:pt>
                <c:pt idx="349">
                  <c:v>15.69</c:v>
                </c:pt>
                <c:pt idx="350">
                  <c:v>15.69</c:v>
                </c:pt>
                <c:pt idx="351">
                  <c:v>15.69</c:v>
                </c:pt>
                <c:pt idx="352">
                  <c:v>15.71</c:v>
                </c:pt>
                <c:pt idx="353">
                  <c:v>15.69</c:v>
                </c:pt>
                <c:pt idx="354">
                  <c:v>15.69</c:v>
                </c:pt>
                <c:pt idx="355">
                  <c:v>15.67</c:v>
                </c:pt>
                <c:pt idx="356">
                  <c:v>15.69</c:v>
                </c:pt>
                <c:pt idx="357">
                  <c:v>15.69</c:v>
                </c:pt>
                <c:pt idx="358">
                  <c:v>15.69</c:v>
                </c:pt>
                <c:pt idx="359">
                  <c:v>15.65</c:v>
                </c:pt>
                <c:pt idx="360">
                  <c:v>15.67</c:v>
                </c:pt>
                <c:pt idx="361">
                  <c:v>15.67</c:v>
                </c:pt>
                <c:pt idx="362">
                  <c:v>15.66</c:v>
                </c:pt>
                <c:pt idx="363">
                  <c:v>15.65</c:v>
                </c:pt>
                <c:pt idx="364">
                  <c:v>15.65</c:v>
                </c:pt>
                <c:pt idx="365">
                  <c:v>15.62</c:v>
                </c:pt>
                <c:pt idx="366">
                  <c:v>15.62</c:v>
                </c:pt>
                <c:pt idx="367">
                  <c:v>15.62</c:v>
                </c:pt>
                <c:pt idx="368">
                  <c:v>15.5999994</c:v>
                </c:pt>
                <c:pt idx="369">
                  <c:v>15.58</c:v>
                </c:pt>
                <c:pt idx="370">
                  <c:v>15.58</c:v>
                </c:pt>
                <c:pt idx="371">
                  <c:v>15.58</c:v>
                </c:pt>
                <c:pt idx="372">
                  <c:v>15.58</c:v>
                </c:pt>
                <c:pt idx="373">
                  <c:v>15.53</c:v>
                </c:pt>
                <c:pt idx="374">
                  <c:v>15.5499992</c:v>
                </c:pt>
                <c:pt idx="375">
                  <c:v>15.53</c:v>
                </c:pt>
                <c:pt idx="376">
                  <c:v>15.5099993</c:v>
                </c:pt>
                <c:pt idx="377">
                  <c:v>15.5099993</c:v>
                </c:pt>
                <c:pt idx="378">
                  <c:v>15.46</c:v>
                </c:pt>
                <c:pt idx="379">
                  <c:v>15.46</c:v>
                </c:pt>
                <c:pt idx="380">
                  <c:v>15.46</c:v>
                </c:pt>
                <c:pt idx="381">
                  <c:v>15.46</c:v>
                </c:pt>
                <c:pt idx="382">
                  <c:v>15.46</c:v>
                </c:pt>
                <c:pt idx="383">
                  <c:v>15.46</c:v>
                </c:pt>
                <c:pt idx="384">
                  <c:v>15.46</c:v>
                </c:pt>
                <c:pt idx="385">
                  <c:v>15.44</c:v>
                </c:pt>
                <c:pt idx="386">
                  <c:v>15.46</c:v>
                </c:pt>
                <c:pt idx="387">
                  <c:v>15.46</c:v>
                </c:pt>
                <c:pt idx="388">
                  <c:v>15.46</c:v>
                </c:pt>
                <c:pt idx="389">
                  <c:v>15.44</c:v>
                </c:pt>
                <c:pt idx="390">
                  <c:v>15.46</c:v>
                </c:pt>
                <c:pt idx="391">
                  <c:v>15.46</c:v>
                </c:pt>
                <c:pt idx="392">
                  <c:v>15.46</c:v>
                </c:pt>
                <c:pt idx="393">
                  <c:v>15.46</c:v>
                </c:pt>
                <c:pt idx="394">
                  <c:v>15.44</c:v>
                </c:pt>
                <c:pt idx="395">
                  <c:v>15.46</c:v>
                </c:pt>
                <c:pt idx="396">
                  <c:v>15.44</c:v>
                </c:pt>
                <c:pt idx="397">
                  <c:v>15.41</c:v>
                </c:pt>
                <c:pt idx="398">
                  <c:v>15.41</c:v>
                </c:pt>
                <c:pt idx="399">
                  <c:v>15.37</c:v>
                </c:pt>
                <c:pt idx="400">
                  <c:v>15.37</c:v>
                </c:pt>
                <c:pt idx="401">
                  <c:v>15.37</c:v>
                </c:pt>
                <c:pt idx="402">
                  <c:v>15.37</c:v>
                </c:pt>
                <c:pt idx="403">
                  <c:v>15.3499994</c:v>
                </c:pt>
                <c:pt idx="404">
                  <c:v>15.339999199999999</c:v>
                </c:pt>
                <c:pt idx="405">
                  <c:v>15.339999199999999</c:v>
                </c:pt>
                <c:pt idx="406">
                  <c:v>15.32</c:v>
                </c:pt>
                <c:pt idx="407">
                  <c:v>15.2999992</c:v>
                </c:pt>
                <c:pt idx="408">
                  <c:v>15.32</c:v>
                </c:pt>
                <c:pt idx="409">
                  <c:v>15.2999992</c:v>
                </c:pt>
                <c:pt idx="410">
                  <c:v>15.2999992</c:v>
                </c:pt>
                <c:pt idx="411">
                  <c:v>15.2999992</c:v>
                </c:pt>
                <c:pt idx="412">
                  <c:v>15.2999992</c:v>
                </c:pt>
                <c:pt idx="413">
                  <c:v>15.2999992</c:v>
                </c:pt>
                <c:pt idx="414">
                  <c:v>15.2999992</c:v>
                </c:pt>
                <c:pt idx="415">
                  <c:v>15.269999500000001</c:v>
                </c:pt>
                <c:pt idx="416">
                  <c:v>15.269999500000001</c:v>
                </c:pt>
                <c:pt idx="417">
                  <c:v>15.269999500000001</c:v>
                </c:pt>
                <c:pt idx="418">
                  <c:v>15.269999500000001</c:v>
                </c:pt>
                <c:pt idx="419">
                  <c:v>15.2599993</c:v>
                </c:pt>
                <c:pt idx="420">
                  <c:v>15.2999992</c:v>
                </c:pt>
                <c:pt idx="421">
                  <c:v>15.269999500000001</c:v>
                </c:pt>
                <c:pt idx="422">
                  <c:v>15.25</c:v>
                </c:pt>
                <c:pt idx="423">
                  <c:v>15.25</c:v>
                </c:pt>
                <c:pt idx="424">
                  <c:v>15.2599993</c:v>
                </c:pt>
                <c:pt idx="425">
                  <c:v>15.25</c:v>
                </c:pt>
                <c:pt idx="426">
                  <c:v>15.25</c:v>
                </c:pt>
                <c:pt idx="427">
                  <c:v>15.23</c:v>
                </c:pt>
                <c:pt idx="428">
                  <c:v>15.23</c:v>
                </c:pt>
                <c:pt idx="429">
                  <c:v>15.23</c:v>
                </c:pt>
                <c:pt idx="430">
                  <c:v>15.21</c:v>
                </c:pt>
                <c:pt idx="431">
                  <c:v>15.21</c:v>
                </c:pt>
                <c:pt idx="432">
                  <c:v>15.25</c:v>
                </c:pt>
                <c:pt idx="433">
                  <c:v>15.2</c:v>
                </c:pt>
                <c:pt idx="434">
                  <c:v>15.21</c:v>
                </c:pt>
                <c:pt idx="435">
                  <c:v>15.23</c:v>
                </c:pt>
                <c:pt idx="436">
                  <c:v>15.2</c:v>
                </c:pt>
                <c:pt idx="437">
                  <c:v>15.2</c:v>
                </c:pt>
                <c:pt idx="438">
                  <c:v>15.2</c:v>
                </c:pt>
                <c:pt idx="439">
                  <c:v>15.19</c:v>
                </c:pt>
                <c:pt idx="440">
                  <c:v>15.16</c:v>
                </c:pt>
                <c:pt idx="441">
                  <c:v>15.16</c:v>
                </c:pt>
                <c:pt idx="442">
                  <c:v>15.11</c:v>
                </c:pt>
                <c:pt idx="443">
                  <c:v>15.11</c:v>
                </c:pt>
                <c:pt idx="444">
                  <c:v>15.08</c:v>
                </c:pt>
                <c:pt idx="445">
                  <c:v>15.0499992</c:v>
                </c:pt>
                <c:pt idx="446">
                  <c:v>15.03</c:v>
                </c:pt>
                <c:pt idx="447">
                  <c:v>15.019999500000001</c:v>
                </c:pt>
                <c:pt idx="448">
                  <c:v>14.98</c:v>
                </c:pt>
                <c:pt idx="449">
                  <c:v>14.96</c:v>
                </c:pt>
                <c:pt idx="450">
                  <c:v>14.9299994</c:v>
                </c:pt>
                <c:pt idx="451">
                  <c:v>14.91</c:v>
                </c:pt>
                <c:pt idx="452">
                  <c:v>14.88</c:v>
                </c:pt>
                <c:pt idx="453">
                  <c:v>14.88</c:v>
                </c:pt>
                <c:pt idx="454">
                  <c:v>14.91</c:v>
                </c:pt>
                <c:pt idx="455">
                  <c:v>14.87</c:v>
                </c:pt>
                <c:pt idx="456">
                  <c:v>14.86</c:v>
                </c:pt>
                <c:pt idx="457">
                  <c:v>14.839999199999999</c:v>
                </c:pt>
                <c:pt idx="458">
                  <c:v>14.839999199999999</c:v>
                </c:pt>
                <c:pt idx="459">
                  <c:v>14.82</c:v>
                </c:pt>
                <c:pt idx="460">
                  <c:v>14.8099995</c:v>
                </c:pt>
                <c:pt idx="461">
                  <c:v>14.78</c:v>
                </c:pt>
                <c:pt idx="462">
                  <c:v>14.7599993</c:v>
                </c:pt>
                <c:pt idx="463">
                  <c:v>14.7599993</c:v>
                </c:pt>
                <c:pt idx="464">
                  <c:v>14.75</c:v>
                </c:pt>
                <c:pt idx="465">
                  <c:v>14.7199993</c:v>
                </c:pt>
                <c:pt idx="466">
                  <c:v>14.71</c:v>
                </c:pt>
                <c:pt idx="467">
                  <c:v>14.71</c:v>
                </c:pt>
                <c:pt idx="468">
                  <c:v>14.69</c:v>
                </c:pt>
                <c:pt idx="469">
                  <c:v>14.67</c:v>
                </c:pt>
                <c:pt idx="470">
                  <c:v>14.67</c:v>
                </c:pt>
                <c:pt idx="471">
                  <c:v>14.65</c:v>
                </c:pt>
                <c:pt idx="472">
                  <c:v>14.65</c:v>
                </c:pt>
                <c:pt idx="473">
                  <c:v>14.61</c:v>
                </c:pt>
                <c:pt idx="474">
                  <c:v>14.5999994</c:v>
                </c:pt>
                <c:pt idx="475">
                  <c:v>14.57</c:v>
                </c:pt>
                <c:pt idx="476">
                  <c:v>14.57</c:v>
                </c:pt>
                <c:pt idx="477">
                  <c:v>14.53</c:v>
                </c:pt>
                <c:pt idx="478">
                  <c:v>14.54</c:v>
                </c:pt>
                <c:pt idx="479">
                  <c:v>14.53</c:v>
                </c:pt>
                <c:pt idx="480">
                  <c:v>14.5</c:v>
                </c:pt>
                <c:pt idx="481">
                  <c:v>14.5</c:v>
                </c:pt>
                <c:pt idx="482">
                  <c:v>14.49</c:v>
                </c:pt>
                <c:pt idx="483">
                  <c:v>14.45</c:v>
                </c:pt>
                <c:pt idx="484">
                  <c:v>14.45</c:v>
                </c:pt>
                <c:pt idx="485">
                  <c:v>14.45</c:v>
                </c:pt>
                <c:pt idx="486">
                  <c:v>14.42</c:v>
                </c:pt>
                <c:pt idx="487">
                  <c:v>14.4</c:v>
                </c:pt>
                <c:pt idx="488">
                  <c:v>14.389999400000001</c:v>
                </c:pt>
                <c:pt idx="489">
                  <c:v>14.37</c:v>
                </c:pt>
                <c:pt idx="490">
                  <c:v>14.37</c:v>
                </c:pt>
                <c:pt idx="491">
                  <c:v>14.3499994</c:v>
                </c:pt>
                <c:pt idx="492">
                  <c:v>14.3499994</c:v>
                </c:pt>
                <c:pt idx="493">
                  <c:v>14.32</c:v>
                </c:pt>
                <c:pt idx="494">
                  <c:v>14.29</c:v>
                </c:pt>
                <c:pt idx="495">
                  <c:v>14.28</c:v>
                </c:pt>
                <c:pt idx="496">
                  <c:v>14.24</c:v>
                </c:pt>
                <c:pt idx="497">
                  <c:v>14.24</c:v>
                </c:pt>
                <c:pt idx="498">
                  <c:v>14.2199993</c:v>
                </c:pt>
                <c:pt idx="499">
                  <c:v>14.2199993</c:v>
                </c:pt>
                <c:pt idx="500">
                  <c:v>14.19</c:v>
                </c:pt>
                <c:pt idx="501">
                  <c:v>14.16</c:v>
                </c:pt>
                <c:pt idx="502">
                  <c:v>14.16</c:v>
                </c:pt>
                <c:pt idx="503">
                  <c:v>14.13</c:v>
                </c:pt>
                <c:pt idx="504">
                  <c:v>14.12</c:v>
                </c:pt>
                <c:pt idx="505">
                  <c:v>14.08</c:v>
                </c:pt>
                <c:pt idx="506">
                  <c:v>14.0499992</c:v>
                </c:pt>
                <c:pt idx="507">
                  <c:v>14.04</c:v>
                </c:pt>
                <c:pt idx="508">
                  <c:v>14.0099993</c:v>
                </c:pt>
                <c:pt idx="509">
                  <c:v>13.99</c:v>
                </c:pt>
                <c:pt idx="510">
                  <c:v>13.9699993</c:v>
                </c:pt>
                <c:pt idx="511">
                  <c:v>13.95</c:v>
                </c:pt>
                <c:pt idx="512">
                  <c:v>13.95</c:v>
                </c:pt>
                <c:pt idx="513">
                  <c:v>13.9</c:v>
                </c:pt>
                <c:pt idx="514">
                  <c:v>13.889999400000001</c:v>
                </c:pt>
                <c:pt idx="515">
                  <c:v>13.8499994</c:v>
                </c:pt>
                <c:pt idx="516">
                  <c:v>13.8499994</c:v>
                </c:pt>
                <c:pt idx="517">
                  <c:v>13.83</c:v>
                </c:pt>
                <c:pt idx="518">
                  <c:v>13.79</c:v>
                </c:pt>
                <c:pt idx="519">
                  <c:v>13.75</c:v>
                </c:pt>
                <c:pt idx="520">
                  <c:v>13.73</c:v>
                </c:pt>
                <c:pt idx="521">
                  <c:v>13.7199993</c:v>
                </c:pt>
                <c:pt idx="522">
                  <c:v>13.7</c:v>
                </c:pt>
                <c:pt idx="523">
                  <c:v>13.67</c:v>
                </c:pt>
                <c:pt idx="524">
                  <c:v>13.67</c:v>
                </c:pt>
                <c:pt idx="525">
                  <c:v>13.63</c:v>
                </c:pt>
                <c:pt idx="526">
                  <c:v>13.61</c:v>
                </c:pt>
                <c:pt idx="527">
                  <c:v>13.58</c:v>
                </c:pt>
                <c:pt idx="528">
                  <c:v>13.5599995</c:v>
                </c:pt>
                <c:pt idx="529">
                  <c:v>13.57</c:v>
                </c:pt>
                <c:pt idx="530">
                  <c:v>13.54</c:v>
                </c:pt>
                <c:pt idx="531">
                  <c:v>13.53</c:v>
                </c:pt>
                <c:pt idx="532">
                  <c:v>13.5099993</c:v>
                </c:pt>
                <c:pt idx="533">
                  <c:v>13.5</c:v>
                </c:pt>
                <c:pt idx="534">
                  <c:v>13.4699993</c:v>
                </c:pt>
                <c:pt idx="535">
                  <c:v>13.45</c:v>
                </c:pt>
                <c:pt idx="536">
                  <c:v>13.42</c:v>
                </c:pt>
                <c:pt idx="537">
                  <c:v>13.41</c:v>
                </c:pt>
                <c:pt idx="538">
                  <c:v>13.38</c:v>
                </c:pt>
                <c:pt idx="539">
                  <c:v>13.36</c:v>
                </c:pt>
                <c:pt idx="540">
                  <c:v>13.33</c:v>
                </c:pt>
                <c:pt idx="541">
                  <c:v>13.33</c:v>
                </c:pt>
                <c:pt idx="542">
                  <c:v>13.29</c:v>
                </c:pt>
                <c:pt idx="543">
                  <c:v>13.2599993</c:v>
                </c:pt>
                <c:pt idx="544">
                  <c:v>13.25</c:v>
                </c:pt>
                <c:pt idx="545">
                  <c:v>13.21</c:v>
                </c:pt>
                <c:pt idx="546">
                  <c:v>13.19</c:v>
                </c:pt>
                <c:pt idx="547">
                  <c:v>13.19</c:v>
                </c:pt>
                <c:pt idx="548">
                  <c:v>13.16</c:v>
                </c:pt>
                <c:pt idx="549">
                  <c:v>13.139999400000001</c:v>
                </c:pt>
                <c:pt idx="550">
                  <c:v>13.15</c:v>
                </c:pt>
                <c:pt idx="551">
                  <c:v>13.12</c:v>
                </c:pt>
                <c:pt idx="552">
                  <c:v>13.12</c:v>
                </c:pt>
                <c:pt idx="553">
                  <c:v>13.08</c:v>
                </c:pt>
                <c:pt idx="554">
                  <c:v>13.0499992</c:v>
                </c:pt>
                <c:pt idx="555">
                  <c:v>13.03</c:v>
                </c:pt>
                <c:pt idx="556">
                  <c:v>13</c:v>
                </c:pt>
                <c:pt idx="557">
                  <c:v>12.98</c:v>
                </c:pt>
                <c:pt idx="558">
                  <c:v>12.94</c:v>
                </c:pt>
                <c:pt idx="559">
                  <c:v>12.92</c:v>
                </c:pt>
                <c:pt idx="560">
                  <c:v>12.91</c:v>
                </c:pt>
                <c:pt idx="561">
                  <c:v>12.889999400000001</c:v>
                </c:pt>
                <c:pt idx="562">
                  <c:v>12.87</c:v>
                </c:pt>
                <c:pt idx="563">
                  <c:v>12.82</c:v>
                </c:pt>
                <c:pt idx="564">
                  <c:v>12.82</c:v>
                </c:pt>
                <c:pt idx="565">
                  <c:v>12.7999992</c:v>
                </c:pt>
                <c:pt idx="566">
                  <c:v>12.7599993</c:v>
                </c:pt>
                <c:pt idx="567">
                  <c:v>12.75</c:v>
                </c:pt>
                <c:pt idx="568">
                  <c:v>12.73</c:v>
                </c:pt>
                <c:pt idx="569">
                  <c:v>12.73</c:v>
                </c:pt>
                <c:pt idx="570">
                  <c:v>12.69</c:v>
                </c:pt>
                <c:pt idx="571">
                  <c:v>12.6799994</c:v>
                </c:pt>
                <c:pt idx="572">
                  <c:v>12.66</c:v>
                </c:pt>
                <c:pt idx="573">
                  <c:v>12.66</c:v>
                </c:pt>
                <c:pt idx="574">
                  <c:v>12.61</c:v>
                </c:pt>
                <c:pt idx="575">
                  <c:v>12.5999994</c:v>
                </c:pt>
                <c:pt idx="576">
                  <c:v>12.55</c:v>
                </c:pt>
                <c:pt idx="577">
                  <c:v>12.55</c:v>
                </c:pt>
                <c:pt idx="578">
                  <c:v>12.53</c:v>
                </c:pt>
                <c:pt idx="579">
                  <c:v>12.5</c:v>
                </c:pt>
                <c:pt idx="580">
                  <c:v>12.4699993</c:v>
                </c:pt>
                <c:pt idx="581">
                  <c:v>12.44</c:v>
                </c:pt>
                <c:pt idx="582">
                  <c:v>12.4299994</c:v>
                </c:pt>
                <c:pt idx="583">
                  <c:v>12.42</c:v>
                </c:pt>
                <c:pt idx="584">
                  <c:v>12.41</c:v>
                </c:pt>
                <c:pt idx="585">
                  <c:v>12.38</c:v>
                </c:pt>
                <c:pt idx="586">
                  <c:v>12.38</c:v>
                </c:pt>
                <c:pt idx="587">
                  <c:v>12.36</c:v>
                </c:pt>
                <c:pt idx="588">
                  <c:v>12.34</c:v>
                </c:pt>
                <c:pt idx="589">
                  <c:v>12.32</c:v>
                </c:pt>
                <c:pt idx="590">
                  <c:v>12.28</c:v>
                </c:pt>
                <c:pt idx="591">
                  <c:v>12.2599993</c:v>
                </c:pt>
                <c:pt idx="592">
                  <c:v>12.23</c:v>
                </c:pt>
                <c:pt idx="593">
                  <c:v>12.21</c:v>
                </c:pt>
                <c:pt idx="594">
                  <c:v>12.16</c:v>
                </c:pt>
                <c:pt idx="595">
                  <c:v>12.16</c:v>
                </c:pt>
                <c:pt idx="596">
                  <c:v>12.12</c:v>
                </c:pt>
                <c:pt idx="597">
                  <c:v>12.0999994</c:v>
                </c:pt>
                <c:pt idx="598">
                  <c:v>12.09</c:v>
                </c:pt>
                <c:pt idx="599">
                  <c:v>12.05</c:v>
                </c:pt>
                <c:pt idx="600">
                  <c:v>12.04</c:v>
                </c:pt>
                <c:pt idx="601">
                  <c:v>12.0099993</c:v>
                </c:pt>
                <c:pt idx="602">
                  <c:v>12</c:v>
                </c:pt>
                <c:pt idx="603">
                  <c:v>11.98</c:v>
                </c:pt>
                <c:pt idx="604">
                  <c:v>11.96</c:v>
                </c:pt>
                <c:pt idx="605">
                  <c:v>11.94</c:v>
                </c:pt>
                <c:pt idx="606">
                  <c:v>11.9</c:v>
                </c:pt>
                <c:pt idx="607">
                  <c:v>11.9</c:v>
                </c:pt>
                <c:pt idx="608">
                  <c:v>11.87</c:v>
                </c:pt>
                <c:pt idx="609">
                  <c:v>11.84</c:v>
                </c:pt>
                <c:pt idx="610">
                  <c:v>11.82</c:v>
                </c:pt>
                <c:pt idx="611">
                  <c:v>11.82</c:v>
                </c:pt>
                <c:pt idx="612">
                  <c:v>11.79</c:v>
                </c:pt>
                <c:pt idx="613">
                  <c:v>11.78</c:v>
                </c:pt>
                <c:pt idx="614">
                  <c:v>11.73</c:v>
                </c:pt>
                <c:pt idx="615">
                  <c:v>11.7199993</c:v>
                </c:pt>
                <c:pt idx="616">
                  <c:v>11.7199993</c:v>
                </c:pt>
                <c:pt idx="617">
                  <c:v>11.6799994</c:v>
                </c:pt>
                <c:pt idx="618">
                  <c:v>11.6799994</c:v>
                </c:pt>
                <c:pt idx="619">
                  <c:v>11.62</c:v>
                </c:pt>
                <c:pt idx="620">
                  <c:v>11.5999994</c:v>
                </c:pt>
                <c:pt idx="621">
                  <c:v>11.58</c:v>
                </c:pt>
                <c:pt idx="622">
                  <c:v>11.5599995</c:v>
                </c:pt>
                <c:pt idx="623">
                  <c:v>11.53</c:v>
                </c:pt>
                <c:pt idx="624">
                  <c:v>11.5099993</c:v>
                </c:pt>
                <c:pt idx="625">
                  <c:v>11.49</c:v>
                </c:pt>
                <c:pt idx="626">
                  <c:v>11.49</c:v>
                </c:pt>
                <c:pt idx="627">
                  <c:v>11.4699993</c:v>
                </c:pt>
                <c:pt idx="628">
                  <c:v>11.45</c:v>
                </c:pt>
                <c:pt idx="629">
                  <c:v>11.41</c:v>
                </c:pt>
                <c:pt idx="630">
                  <c:v>11.41</c:v>
                </c:pt>
                <c:pt idx="631">
                  <c:v>11.38</c:v>
                </c:pt>
                <c:pt idx="632">
                  <c:v>11.3499994</c:v>
                </c:pt>
                <c:pt idx="633">
                  <c:v>11.3099995</c:v>
                </c:pt>
                <c:pt idx="634">
                  <c:v>11.29</c:v>
                </c:pt>
                <c:pt idx="635">
                  <c:v>11.25</c:v>
                </c:pt>
                <c:pt idx="636">
                  <c:v>11.23</c:v>
                </c:pt>
                <c:pt idx="637">
                  <c:v>11.2</c:v>
                </c:pt>
                <c:pt idx="638">
                  <c:v>11.1799994</c:v>
                </c:pt>
                <c:pt idx="639">
                  <c:v>11.15</c:v>
                </c:pt>
                <c:pt idx="640">
                  <c:v>11.139999400000001</c:v>
                </c:pt>
                <c:pt idx="641">
                  <c:v>11.139999400000001</c:v>
                </c:pt>
                <c:pt idx="642">
                  <c:v>11.09</c:v>
                </c:pt>
                <c:pt idx="643">
                  <c:v>11.09</c:v>
                </c:pt>
                <c:pt idx="644">
                  <c:v>11.07</c:v>
                </c:pt>
                <c:pt idx="645">
                  <c:v>11.019999500000001</c:v>
                </c:pt>
                <c:pt idx="646">
                  <c:v>11.01</c:v>
                </c:pt>
                <c:pt idx="647">
                  <c:v>11.019999500000001</c:v>
                </c:pt>
                <c:pt idx="648">
                  <c:v>10.9699993</c:v>
                </c:pt>
                <c:pt idx="649">
                  <c:v>10.96</c:v>
                </c:pt>
                <c:pt idx="650">
                  <c:v>10.9299994</c:v>
                </c:pt>
                <c:pt idx="651">
                  <c:v>10.88</c:v>
                </c:pt>
                <c:pt idx="652">
                  <c:v>10.9</c:v>
                </c:pt>
                <c:pt idx="653">
                  <c:v>10.86</c:v>
                </c:pt>
                <c:pt idx="654">
                  <c:v>10.8499994</c:v>
                </c:pt>
                <c:pt idx="655">
                  <c:v>10.83</c:v>
                </c:pt>
                <c:pt idx="656">
                  <c:v>10.76</c:v>
                </c:pt>
                <c:pt idx="657">
                  <c:v>10.74</c:v>
                </c:pt>
                <c:pt idx="658">
                  <c:v>10.74</c:v>
                </c:pt>
                <c:pt idx="659">
                  <c:v>10.69</c:v>
                </c:pt>
                <c:pt idx="660">
                  <c:v>10.69</c:v>
                </c:pt>
                <c:pt idx="661">
                  <c:v>10.66</c:v>
                </c:pt>
                <c:pt idx="662">
                  <c:v>10.65</c:v>
                </c:pt>
                <c:pt idx="663">
                  <c:v>10.62</c:v>
                </c:pt>
                <c:pt idx="664">
                  <c:v>10.5999994</c:v>
                </c:pt>
                <c:pt idx="665">
                  <c:v>10.5999994</c:v>
                </c:pt>
                <c:pt idx="666">
                  <c:v>10.55</c:v>
                </c:pt>
                <c:pt idx="667">
                  <c:v>10.53</c:v>
                </c:pt>
                <c:pt idx="668">
                  <c:v>10.48</c:v>
                </c:pt>
                <c:pt idx="669">
                  <c:v>10.48</c:v>
                </c:pt>
                <c:pt idx="670">
                  <c:v>10.44</c:v>
                </c:pt>
                <c:pt idx="671">
                  <c:v>10.389999400000001</c:v>
                </c:pt>
                <c:pt idx="672">
                  <c:v>10.37</c:v>
                </c:pt>
                <c:pt idx="673">
                  <c:v>10.33</c:v>
                </c:pt>
                <c:pt idx="674">
                  <c:v>10.3</c:v>
                </c:pt>
                <c:pt idx="675">
                  <c:v>10.3</c:v>
                </c:pt>
                <c:pt idx="676">
                  <c:v>10.25</c:v>
                </c:pt>
                <c:pt idx="677">
                  <c:v>10.25</c:v>
                </c:pt>
                <c:pt idx="678">
                  <c:v>10.210000000000001</c:v>
                </c:pt>
                <c:pt idx="679">
                  <c:v>10.199999999999999</c:v>
                </c:pt>
                <c:pt idx="680">
                  <c:v>10.16</c:v>
                </c:pt>
                <c:pt idx="681">
                  <c:v>10.16</c:v>
                </c:pt>
                <c:pt idx="682">
                  <c:v>10.139999400000001</c:v>
                </c:pt>
                <c:pt idx="683">
                  <c:v>10.09</c:v>
                </c:pt>
                <c:pt idx="684">
                  <c:v>10.09</c:v>
                </c:pt>
                <c:pt idx="685">
                  <c:v>10.039999999999999</c:v>
                </c:pt>
                <c:pt idx="686">
                  <c:v>10.029999999999999</c:v>
                </c:pt>
                <c:pt idx="687">
                  <c:v>10</c:v>
                </c:pt>
                <c:pt idx="688">
                  <c:v>9.98</c:v>
                </c:pt>
                <c:pt idx="689">
                  <c:v>9.9699989999999996</c:v>
                </c:pt>
                <c:pt idx="690">
                  <c:v>9.9499999999999993</c:v>
                </c:pt>
                <c:pt idx="691">
                  <c:v>9.91</c:v>
                </c:pt>
                <c:pt idx="692">
                  <c:v>9.8899989999999995</c:v>
                </c:pt>
                <c:pt idx="693">
                  <c:v>9.8699999999999992</c:v>
                </c:pt>
                <c:pt idx="694">
                  <c:v>9.83</c:v>
                </c:pt>
                <c:pt idx="695">
                  <c:v>9.84</c:v>
                </c:pt>
                <c:pt idx="696">
                  <c:v>9.8099989999999995</c:v>
                </c:pt>
                <c:pt idx="697">
                  <c:v>9.7799999999999994</c:v>
                </c:pt>
                <c:pt idx="698">
                  <c:v>9.7699995000000008</c:v>
                </c:pt>
                <c:pt idx="699">
                  <c:v>9.7199989999999996</c:v>
                </c:pt>
                <c:pt idx="700">
                  <c:v>9.7100000000000009</c:v>
                </c:pt>
                <c:pt idx="701">
                  <c:v>9.6999999999999993</c:v>
                </c:pt>
                <c:pt idx="702">
                  <c:v>9.67</c:v>
                </c:pt>
                <c:pt idx="703">
                  <c:v>9.65</c:v>
                </c:pt>
                <c:pt idx="704">
                  <c:v>9.61</c:v>
                </c:pt>
                <c:pt idx="705">
                  <c:v>9.5999990000000004</c:v>
                </c:pt>
                <c:pt idx="706">
                  <c:v>9.59</c:v>
                </c:pt>
                <c:pt idx="707">
                  <c:v>9.5599989999999995</c:v>
                </c:pt>
                <c:pt idx="708">
                  <c:v>9.5500000000000007</c:v>
                </c:pt>
                <c:pt idx="709">
                  <c:v>9.51</c:v>
                </c:pt>
                <c:pt idx="710">
                  <c:v>9.49</c:v>
                </c:pt>
                <c:pt idx="711">
                  <c:v>9.4499999999999993</c:v>
                </c:pt>
                <c:pt idx="712">
                  <c:v>9.4299990000000005</c:v>
                </c:pt>
                <c:pt idx="713">
                  <c:v>9.41</c:v>
                </c:pt>
                <c:pt idx="714">
                  <c:v>9.3899989999999995</c:v>
                </c:pt>
                <c:pt idx="715">
                  <c:v>9.3699999999999992</c:v>
                </c:pt>
                <c:pt idx="716">
                  <c:v>9.33</c:v>
                </c:pt>
                <c:pt idx="717">
                  <c:v>9.34</c:v>
                </c:pt>
                <c:pt idx="718">
                  <c:v>9.3000000000000007</c:v>
                </c:pt>
                <c:pt idx="719">
                  <c:v>9.2899999999999991</c:v>
                </c:pt>
                <c:pt idx="720">
                  <c:v>9.26</c:v>
                </c:pt>
                <c:pt idx="721">
                  <c:v>9.2699995000000008</c:v>
                </c:pt>
                <c:pt idx="722">
                  <c:v>9.23</c:v>
                </c:pt>
                <c:pt idx="723">
                  <c:v>9.2200000000000006</c:v>
                </c:pt>
                <c:pt idx="724">
                  <c:v>9.1799990000000005</c:v>
                </c:pt>
                <c:pt idx="725">
                  <c:v>9.1799990000000005</c:v>
                </c:pt>
                <c:pt idx="726">
                  <c:v>9.1300000000000008</c:v>
                </c:pt>
                <c:pt idx="727">
                  <c:v>9.1300000000000008</c:v>
                </c:pt>
                <c:pt idx="728">
                  <c:v>9.0999990000000004</c:v>
                </c:pt>
                <c:pt idx="729">
                  <c:v>9.07</c:v>
                </c:pt>
                <c:pt idx="730">
                  <c:v>9.07</c:v>
                </c:pt>
                <c:pt idx="731">
                  <c:v>9.0500000000000007</c:v>
                </c:pt>
                <c:pt idx="732">
                  <c:v>9.0299999999999994</c:v>
                </c:pt>
                <c:pt idx="733">
                  <c:v>9.01</c:v>
                </c:pt>
                <c:pt idx="734">
                  <c:v>9</c:v>
                </c:pt>
                <c:pt idx="735">
                  <c:v>8.9700000000000006</c:v>
                </c:pt>
                <c:pt idx="736">
                  <c:v>8.9499999999999993</c:v>
                </c:pt>
                <c:pt idx="737">
                  <c:v>8.9499999999999993</c:v>
                </c:pt>
                <c:pt idx="738">
                  <c:v>8.94</c:v>
                </c:pt>
                <c:pt idx="739">
                  <c:v>8.91</c:v>
                </c:pt>
                <c:pt idx="740">
                  <c:v>8.9</c:v>
                </c:pt>
                <c:pt idx="741">
                  <c:v>8.9</c:v>
                </c:pt>
                <c:pt idx="742">
                  <c:v>8.8699999999999992</c:v>
                </c:pt>
                <c:pt idx="743">
                  <c:v>8.8499990000000004</c:v>
                </c:pt>
                <c:pt idx="744">
                  <c:v>8.83</c:v>
                </c:pt>
                <c:pt idx="745">
                  <c:v>8.7799999999999994</c:v>
                </c:pt>
                <c:pt idx="746">
                  <c:v>8.76</c:v>
                </c:pt>
                <c:pt idx="747">
                  <c:v>8.73</c:v>
                </c:pt>
                <c:pt idx="748">
                  <c:v>8.7200000000000006</c:v>
                </c:pt>
                <c:pt idx="749">
                  <c:v>8.6799990000000005</c:v>
                </c:pt>
                <c:pt idx="750">
                  <c:v>8.69</c:v>
                </c:pt>
                <c:pt idx="751">
                  <c:v>8.6799990000000005</c:v>
                </c:pt>
                <c:pt idx="752">
                  <c:v>8.6799990000000005</c:v>
                </c:pt>
                <c:pt idx="753">
                  <c:v>8.67</c:v>
                </c:pt>
                <c:pt idx="754">
                  <c:v>8.67</c:v>
                </c:pt>
                <c:pt idx="755">
                  <c:v>8.67</c:v>
                </c:pt>
                <c:pt idx="756">
                  <c:v>8.67</c:v>
                </c:pt>
                <c:pt idx="757">
                  <c:v>8.6399989999999995</c:v>
                </c:pt>
                <c:pt idx="758">
                  <c:v>8.5999990000000004</c:v>
                </c:pt>
                <c:pt idx="759">
                  <c:v>8.5999990000000004</c:v>
                </c:pt>
                <c:pt idx="760">
                  <c:v>8.59</c:v>
                </c:pt>
                <c:pt idx="761">
                  <c:v>8.57</c:v>
                </c:pt>
                <c:pt idx="762">
                  <c:v>8.5399999999999991</c:v>
                </c:pt>
                <c:pt idx="763">
                  <c:v>8.5299999999999994</c:v>
                </c:pt>
                <c:pt idx="764">
                  <c:v>8.48</c:v>
                </c:pt>
                <c:pt idx="765">
                  <c:v>8.4499999999999993</c:v>
                </c:pt>
                <c:pt idx="766">
                  <c:v>8.4499999999999993</c:v>
                </c:pt>
                <c:pt idx="767">
                  <c:v>8.4</c:v>
                </c:pt>
                <c:pt idx="768">
                  <c:v>8.36</c:v>
                </c:pt>
                <c:pt idx="769">
                  <c:v>8.36</c:v>
                </c:pt>
                <c:pt idx="770">
                  <c:v>8.3499990000000004</c:v>
                </c:pt>
                <c:pt idx="771">
                  <c:v>8.34</c:v>
                </c:pt>
                <c:pt idx="772">
                  <c:v>8.32</c:v>
                </c:pt>
                <c:pt idx="773">
                  <c:v>8.32</c:v>
                </c:pt>
                <c:pt idx="774">
                  <c:v>8.3099989999999995</c:v>
                </c:pt>
                <c:pt idx="775">
                  <c:v>8.2899999999999991</c:v>
                </c:pt>
                <c:pt idx="776">
                  <c:v>8.2899999999999991</c:v>
                </c:pt>
                <c:pt idx="777">
                  <c:v>8.2899999999999991</c:v>
                </c:pt>
                <c:pt idx="778">
                  <c:v>8.26</c:v>
                </c:pt>
                <c:pt idx="779">
                  <c:v>8.25</c:v>
                </c:pt>
                <c:pt idx="780">
                  <c:v>8.25</c:v>
                </c:pt>
                <c:pt idx="781">
                  <c:v>8.24</c:v>
                </c:pt>
                <c:pt idx="782">
                  <c:v>8.2200000000000006</c:v>
                </c:pt>
                <c:pt idx="783">
                  <c:v>8.2100000000000009</c:v>
                </c:pt>
                <c:pt idx="784">
                  <c:v>8.1999999999999993</c:v>
                </c:pt>
                <c:pt idx="785">
                  <c:v>8.2100000000000009</c:v>
                </c:pt>
                <c:pt idx="786">
                  <c:v>8.19</c:v>
                </c:pt>
                <c:pt idx="787">
                  <c:v>8.1799990000000005</c:v>
                </c:pt>
                <c:pt idx="788">
                  <c:v>8.19</c:v>
                </c:pt>
                <c:pt idx="789">
                  <c:v>8.15</c:v>
                </c:pt>
                <c:pt idx="790">
                  <c:v>8.1399989999999995</c:v>
                </c:pt>
                <c:pt idx="791">
                  <c:v>8.11</c:v>
                </c:pt>
                <c:pt idx="792">
                  <c:v>8.0999990000000004</c:v>
                </c:pt>
                <c:pt idx="793">
                  <c:v>8.08</c:v>
                </c:pt>
                <c:pt idx="794">
                  <c:v>8.0399999999999991</c:v>
                </c:pt>
                <c:pt idx="795">
                  <c:v>8.0299999999999994</c:v>
                </c:pt>
                <c:pt idx="796">
                  <c:v>7.98</c:v>
                </c:pt>
                <c:pt idx="797">
                  <c:v>7.97</c:v>
                </c:pt>
                <c:pt idx="798">
                  <c:v>7.93</c:v>
                </c:pt>
                <c:pt idx="799">
                  <c:v>7.94</c:v>
                </c:pt>
                <c:pt idx="800">
                  <c:v>7.9199995999999997</c:v>
                </c:pt>
                <c:pt idx="801">
                  <c:v>7.9199995999999997</c:v>
                </c:pt>
                <c:pt idx="802">
                  <c:v>7.91</c:v>
                </c:pt>
                <c:pt idx="803">
                  <c:v>7.87</c:v>
                </c:pt>
                <c:pt idx="804">
                  <c:v>7.43</c:v>
                </c:pt>
                <c:pt idx="805">
                  <c:v>7.3799996400000003</c:v>
                </c:pt>
                <c:pt idx="806">
                  <c:v>12.16</c:v>
                </c:pt>
                <c:pt idx="807">
                  <c:v>12.4299994</c:v>
                </c:pt>
                <c:pt idx="808">
                  <c:v>8.24</c:v>
                </c:pt>
                <c:pt idx="809">
                  <c:v>5.35</c:v>
                </c:pt>
                <c:pt idx="810">
                  <c:v>3.9399998200000002</c:v>
                </c:pt>
                <c:pt idx="811">
                  <c:v>3.1299998800000002</c:v>
                </c:pt>
                <c:pt idx="812">
                  <c:v>2.72</c:v>
                </c:pt>
                <c:pt idx="813">
                  <c:v>2.5099999999999998</c:v>
                </c:pt>
                <c:pt idx="814">
                  <c:v>2.4099998500000002</c:v>
                </c:pt>
                <c:pt idx="815">
                  <c:v>2.2799999999999998</c:v>
                </c:pt>
                <c:pt idx="816">
                  <c:v>2.23</c:v>
                </c:pt>
                <c:pt idx="817">
                  <c:v>2.12</c:v>
                </c:pt>
                <c:pt idx="818">
                  <c:v>1.9799998999999999</c:v>
                </c:pt>
                <c:pt idx="819">
                  <c:v>1.87</c:v>
                </c:pt>
                <c:pt idx="820">
                  <c:v>1.8</c:v>
                </c:pt>
                <c:pt idx="821">
                  <c:v>1.66</c:v>
                </c:pt>
                <c:pt idx="822">
                  <c:v>1.5799999199999999</c:v>
                </c:pt>
                <c:pt idx="823">
                  <c:v>1.4399999400000001</c:v>
                </c:pt>
                <c:pt idx="824">
                  <c:v>1.28</c:v>
                </c:pt>
                <c:pt idx="825">
                  <c:v>1.1000000000000001</c:v>
                </c:pt>
                <c:pt idx="826">
                  <c:v>1</c:v>
                </c:pt>
                <c:pt idx="827">
                  <c:v>0.91999995700000003</c:v>
                </c:pt>
                <c:pt idx="828">
                  <c:v>0.83</c:v>
                </c:pt>
                <c:pt idx="829">
                  <c:v>0.84</c:v>
                </c:pt>
                <c:pt idx="830">
                  <c:v>0.79999995199999996</c:v>
                </c:pt>
                <c:pt idx="831">
                  <c:v>0.76</c:v>
                </c:pt>
                <c:pt idx="832">
                  <c:v>0.72999995900000003</c:v>
                </c:pt>
                <c:pt idx="833">
                  <c:v>0.65999996699999997</c:v>
                </c:pt>
                <c:pt idx="834">
                  <c:v>0.65999996699999997</c:v>
                </c:pt>
                <c:pt idx="835">
                  <c:v>0.69</c:v>
                </c:pt>
                <c:pt idx="836">
                  <c:v>0.76</c:v>
                </c:pt>
                <c:pt idx="837">
                  <c:v>0.78</c:v>
                </c:pt>
                <c:pt idx="838">
                  <c:v>0.849999964</c:v>
                </c:pt>
                <c:pt idx="839">
                  <c:v>1.05</c:v>
                </c:pt>
                <c:pt idx="840">
                  <c:v>0.96</c:v>
                </c:pt>
                <c:pt idx="841">
                  <c:v>0.75</c:v>
                </c:pt>
                <c:pt idx="842">
                  <c:v>0.56999999999999995</c:v>
                </c:pt>
                <c:pt idx="843">
                  <c:v>0.48</c:v>
                </c:pt>
                <c:pt idx="844">
                  <c:v>0.45</c:v>
                </c:pt>
                <c:pt idx="845">
                  <c:v>0.34</c:v>
                </c:pt>
                <c:pt idx="846">
                  <c:v>0.19999998799999999</c:v>
                </c:pt>
                <c:pt idx="847">
                  <c:v>8.9999996099999993E-2</c:v>
                </c:pt>
                <c:pt idx="848">
                  <c:v>0.02</c:v>
                </c:pt>
                <c:pt idx="849">
                  <c:v>0</c:v>
                </c:pt>
                <c:pt idx="850">
                  <c:v>-0.11</c:v>
                </c:pt>
                <c:pt idx="851">
                  <c:v>-0.25</c:v>
                </c:pt>
                <c:pt idx="852">
                  <c:v>-0.35</c:v>
                </c:pt>
                <c:pt idx="853">
                  <c:v>-0.44</c:v>
                </c:pt>
                <c:pt idx="854">
                  <c:v>-0.55000000000000004</c:v>
                </c:pt>
                <c:pt idx="855">
                  <c:v>-0.599999964</c:v>
                </c:pt>
                <c:pt idx="856">
                  <c:v>-0.62</c:v>
                </c:pt>
                <c:pt idx="857">
                  <c:v>-0.62</c:v>
                </c:pt>
                <c:pt idx="858">
                  <c:v>-0.71</c:v>
                </c:pt>
                <c:pt idx="859">
                  <c:v>-0.78</c:v>
                </c:pt>
                <c:pt idx="860">
                  <c:v>-0.78</c:v>
                </c:pt>
                <c:pt idx="861">
                  <c:v>-0.79999995199999996</c:v>
                </c:pt>
                <c:pt idx="862">
                  <c:v>-0.76</c:v>
                </c:pt>
                <c:pt idx="863">
                  <c:v>-0.82</c:v>
                </c:pt>
                <c:pt idx="864">
                  <c:v>-0.78</c:v>
                </c:pt>
                <c:pt idx="865">
                  <c:v>-0.82</c:v>
                </c:pt>
                <c:pt idx="866">
                  <c:v>-0.78</c:v>
                </c:pt>
                <c:pt idx="867">
                  <c:v>-0.78</c:v>
                </c:pt>
                <c:pt idx="868">
                  <c:v>-0.74</c:v>
                </c:pt>
                <c:pt idx="869">
                  <c:v>-0.71</c:v>
                </c:pt>
                <c:pt idx="870">
                  <c:v>-0.69</c:v>
                </c:pt>
                <c:pt idx="871">
                  <c:v>-0.72999995900000003</c:v>
                </c:pt>
                <c:pt idx="872">
                  <c:v>-0.76</c:v>
                </c:pt>
                <c:pt idx="873">
                  <c:v>-0.76</c:v>
                </c:pt>
                <c:pt idx="874">
                  <c:v>-0.79999995199999996</c:v>
                </c:pt>
                <c:pt idx="875">
                  <c:v>-0.83</c:v>
                </c:pt>
                <c:pt idx="876">
                  <c:v>-0.83</c:v>
                </c:pt>
                <c:pt idx="877">
                  <c:v>-0.89</c:v>
                </c:pt>
                <c:pt idx="878">
                  <c:v>-0.91999995700000003</c:v>
                </c:pt>
                <c:pt idx="879">
                  <c:v>-0.97999995900000003</c:v>
                </c:pt>
                <c:pt idx="880">
                  <c:v>-1.05</c:v>
                </c:pt>
                <c:pt idx="881">
                  <c:v>-1.1000000000000001</c:v>
                </c:pt>
                <c:pt idx="882">
                  <c:v>-1.1599999999999999</c:v>
                </c:pt>
                <c:pt idx="883">
                  <c:v>-1.23</c:v>
                </c:pt>
                <c:pt idx="884">
                  <c:v>-1.3</c:v>
                </c:pt>
                <c:pt idx="885">
                  <c:v>-1.35</c:v>
                </c:pt>
                <c:pt idx="886">
                  <c:v>-1.42</c:v>
                </c:pt>
                <c:pt idx="887">
                  <c:v>-1.5</c:v>
                </c:pt>
                <c:pt idx="888">
                  <c:v>-1.37</c:v>
                </c:pt>
                <c:pt idx="889">
                  <c:v>-1.1000000000000001</c:v>
                </c:pt>
                <c:pt idx="890">
                  <c:v>-0.82</c:v>
                </c:pt>
                <c:pt idx="891">
                  <c:v>-0.62</c:v>
                </c:pt>
                <c:pt idx="892">
                  <c:v>-0.47</c:v>
                </c:pt>
                <c:pt idx="893">
                  <c:v>-0.38</c:v>
                </c:pt>
                <c:pt idx="894">
                  <c:v>-0.24</c:v>
                </c:pt>
                <c:pt idx="895">
                  <c:v>-0.22</c:v>
                </c:pt>
                <c:pt idx="896">
                  <c:v>-0.22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15F-4BEE-B817-BB6229856A9E}"/>
            </c:ext>
          </c:extLst>
        </c:ser>
        <c:ser>
          <c:idx val="5"/>
          <c:order val="2"/>
          <c:tx>
            <c:strRef>
              <c:f>'temps-4stacks'!$K$1</c:f>
              <c:strCache>
                <c:ptCount val="1"/>
                <c:pt idx="0">
                  <c:v>Temp_VD_surface6</c:v>
                </c:pt>
              </c:strCache>
            </c:strRef>
          </c:tx>
          <c:spPr>
            <a:ln w="28575"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'temps-4stacks'!$H$2:$H$898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'temps-4stacks'!$K$2:$K$898</c:f>
              <c:numCache>
                <c:formatCode>General</c:formatCode>
                <c:ptCount val="897"/>
                <c:pt idx="0">
                  <c:v>-5.83</c:v>
                </c:pt>
                <c:pt idx="1">
                  <c:v>-5.83</c:v>
                </c:pt>
                <c:pt idx="2">
                  <c:v>-5.83</c:v>
                </c:pt>
                <c:pt idx="3">
                  <c:v>-5.83</c:v>
                </c:pt>
                <c:pt idx="4">
                  <c:v>-5.83</c:v>
                </c:pt>
                <c:pt idx="5">
                  <c:v>-5.83</c:v>
                </c:pt>
                <c:pt idx="6">
                  <c:v>-5.83</c:v>
                </c:pt>
                <c:pt idx="7">
                  <c:v>-5.83</c:v>
                </c:pt>
                <c:pt idx="8">
                  <c:v>-5.83</c:v>
                </c:pt>
                <c:pt idx="9">
                  <c:v>-5.83</c:v>
                </c:pt>
                <c:pt idx="10">
                  <c:v>-5.83</c:v>
                </c:pt>
                <c:pt idx="11">
                  <c:v>-5.85</c:v>
                </c:pt>
                <c:pt idx="12">
                  <c:v>-5.85</c:v>
                </c:pt>
                <c:pt idx="13">
                  <c:v>-5.85</c:v>
                </c:pt>
                <c:pt idx="14">
                  <c:v>-5.83</c:v>
                </c:pt>
                <c:pt idx="15">
                  <c:v>-5.85</c:v>
                </c:pt>
                <c:pt idx="16">
                  <c:v>-5.85</c:v>
                </c:pt>
                <c:pt idx="17">
                  <c:v>-5.85</c:v>
                </c:pt>
                <c:pt idx="18">
                  <c:v>-5.85</c:v>
                </c:pt>
                <c:pt idx="19">
                  <c:v>-5.85</c:v>
                </c:pt>
                <c:pt idx="20">
                  <c:v>-5.87</c:v>
                </c:pt>
                <c:pt idx="21">
                  <c:v>-5.89</c:v>
                </c:pt>
                <c:pt idx="22">
                  <c:v>-5.85</c:v>
                </c:pt>
                <c:pt idx="23">
                  <c:v>-5.87</c:v>
                </c:pt>
                <c:pt idx="24">
                  <c:v>-5.87</c:v>
                </c:pt>
                <c:pt idx="25">
                  <c:v>-5.87</c:v>
                </c:pt>
                <c:pt idx="26">
                  <c:v>-5.89</c:v>
                </c:pt>
                <c:pt idx="27">
                  <c:v>-5.89</c:v>
                </c:pt>
                <c:pt idx="28">
                  <c:v>-5.89</c:v>
                </c:pt>
                <c:pt idx="29">
                  <c:v>-5.89</c:v>
                </c:pt>
                <c:pt idx="30">
                  <c:v>-5.89</c:v>
                </c:pt>
                <c:pt idx="31">
                  <c:v>-5.89</c:v>
                </c:pt>
                <c:pt idx="32">
                  <c:v>-5.89</c:v>
                </c:pt>
                <c:pt idx="33">
                  <c:v>-5.89</c:v>
                </c:pt>
                <c:pt idx="34">
                  <c:v>-5.89</c:v>
                </c:pt>
                <c:pt idx="35">
                  <c:v>-5.89</c:v>
                </c:pt>
                <c:pt idx="36">
                  <c:v>-5.89</c:v>
                </c:pt>
                <c:pt idx="37">
                  <c:v>-5.89</c:v>
                </c:pt>
                <c:pt idx="38">
                  <c:v>-5.89</c:v>
                </c:pt>
                <c:pt idx="39">
                  <c:v>-5.89</c:v>
                </c:pt>
                <c:pt idx="40">
                  <c:v>-5.89</c:v>
                </c:pt>
                <c:pt idx="41">
                  <c:v>-5.89</c:v>
                </c:pt>
                <c:pt idx="42">
                  <c:v>-5.89</c:v>
                </c:pt>
                <c:pt idx="43">
                  <c:v>-5.89</c:v>
                </c:pt>
                <c:pt idx="44">
                  <c:v>-5.89</c:v>
                </c:pt>
                <c:pt idx="45">
                  <c:v>-5.89</c:v>
                </c:pt>
                <c:pt idx="46">
                  <c:v>-5.89</c:v>
                </c:pt>
                <c:pt idx="47">
                  <c:v>-5.89</c:v>
                </c:pt>
                <c:pt idx="48">
                  <c:v>-5.91</c:v>
                </c:pt>
                <c:pt idx="49">
                  <c:v>-5.89</c:v>
                </c:pt>
                <c:pt idx="50">
                  <c:v>-5.89</c:v>
                </c:pt>
                <c:pt idx="51">
                  <c:v>-5.91</c:v>
                </c:pt>
                <c:pt idx="52">
                  <c:v>-5.89</c:v>
                </c:pt>
                <c:pt idx="53">
                  <c:v>-5.91</c:v>
                </c:pt>
                <c:pt idx="54">
                  <c:v>-5.91</c:v>
                </c:pt>
                <c:pt idx="55">
                  <c:v>-5.92</c:v>
                </c:pt>
                <c:pt idx="56">
                  <c:v>-5.94</c:v>
                </c:pt>
                <c:pt idx="57">
                  <c:v>-5.91</c:v>
                </c:pt>
                <c:pt idx="58">
                  <c:v>-5.92</c:v>
                </c:pt>
                <c:pt idx="59">
                  <c:v>-5.91</c:v>
                </c:pt>
                <c:pt idx="60">
                  <c:v>-5.89</c:v>
                </c:pt>
                <c:pt idx="61">
                  <c:v>-5.92</c:v>
                </c:pt>
                <c:pt idx="62">
                  <c:v>-5.89</c:v>
                </c:pt>
                <c:pt idx="63">
                  <c:v>-5.83</c:v>
                </c:pt>
                <c:pt idx="64">
                  <c:v>-5.71</c:v>
                </c:pt>
                <c:pt idx="65">
                  <c:v>-5.62</c:v>
                </c:pt>
                <c:pt idx="66">
                  <c:v>-5.49</c:v>
                </c:pt>
                <c:pt idx="67">
                  <c:v>-5.35</c:v>
                </c:pt>
                <c:pt idx="68">
                  <c:v>-5.2599997500000004</c:v>
                </c:pt>
                <c:pt idx="69">
                  <c:v>-5.2</c:v>
                </c:pt>
                <c:pt idx="70">
                  <c:v>-5.08</c:v>
                </c:pt>
                <c:pt idx="71">
                  <c:v>-4.99</c:v>
                </c:pt>
                <c:pt idx="72">
                  <c:v>-4.8899999999999997</c:v>
                </c:pt>
                <c:pt idx="73">
                  <c:v>-4.79</c:v>
                </c:pt>
                <c:pt idx="74">
                  <c:v>-4.71</c:v>
                </c:pt>
                <c:pt idx="75">
                  <c:v>-4.66</c:v>
                </c:pt>
                <c:pt idx="76">
                  <c:v>-4.5499997099999998</c:v>
                </c:pt>
                <c:pt idx="77">
                  <c:v>-4.5</c:v>
                </c:pt>
                <c:pt idx="78">
                  <c:v>-4.41</c:v>
                </c:pt>
                <c:pt idx="79">
                  <c:v>-4.33999968</c:v>
                </c:pt>
                <c:pt idx="80">
                  <c:v>-4.2599997500000004</c:v>
                </c:pt>
                <c:pt idx="81">
                  <c:v>-4.21</c:v>
                </c:pt>
                <c:pt idx="82">
                  <c:v>-4.13</c:v>
                </c:pt>
                <c:pt idx="83">
                  <c:v>-4.0699996900000004</c:v>
                </c:pt>
                <c:pt idx="84">
                  <c:v>-3.8999998599999999</c:v>
                </c:pt>
                <c:pt idx="85">
                  <c:v>-3.69999981</c:v>
                </c:pt>
                <c:pt idx="86">
                  <c:v>-3.48</c:v>
                </c:pt>
                <c:pt idx="87">
                  <c:v>-3.29</c:v>
                </c:pt>
                <c:pt idx="88">
                  <c:v>-3.11</c:v>
                </c:pt>
                <c:pt idx="89">
                  <c:v>-2.8799998800000002</c:v>
                </c:pt>
                <c:pt idx="90">
                  <c:v>-2.63999987</c:v>
                </c:pt>
                <c:pt idx="91">
                  <c:v>-2.38999987</c:v>
                </c:pt>
                <c:pt idx="92">
                  <c:v>-2.1299998800000002</c:v>
                </c:pt>
                <c:pt idx="93">
                  <c:v>-1.8</c:v>
                </c:pt>
                <c:pt idx="94">
                  <c:v>-1.41</c:v>
                </c:pt>
                <c:pt idx="95">
                  <c:v>-0.94</c:v>
                </c:pt>
                <c:pt idx="96">
                  <c:v>-0.51</c:v>
                </c:pt>
                <c:pt idx="97">
                  <c:v>0</c:v>
                </c:pt>
                <c:pt idx="98">
                  <c:v>0.53</c:v>
                </c:pt>
                <c:pt idx="99">
                  <c:v>1.0799999199999999</c:v>
                </c:pt>
                <c:pt idx="100">
                  <c:v>1.6899999400000001</c:v>
                </c:pt>
                <c:pt idx="101">
                  <c:v>2.2599999999999998</c:v>
                </c:pt>
                <c:pt idx="102">
                  <c:v>2.8999998599999999</c:v>
                </c:pt>
                <c:pt idx="103">
                  <c:v>3.5</c:v>
                </c:pt>
                <c:pt idx="104">
                  <c:v>4.0499997099999998</c:v>
                </c:pt>
                <c:pt idx="105">
                  <c:v>4.58999968</c:v>
                </c:pt>
                <c:pt idx="106">
                  <c:v>5.08999968</c:v>
                </c:pt>
                <c:pt idx="107">
                  <c:v>5.69</c:v>
                </c:pt>
                <c:pt idx="108">
                  <c:v>6.3199996900000004</c:v>
                </c:pt>
                <c:pt idx="109">
                  <c:v>7.0299997300000001</c:v>
                </c:pt>
                <c:pt idx="110">
                  <c:v>7.74</c:v>
                </c:pt>
                <c:pt idx="111">
                  <c:v>8.41</c:v>
                </c:pt>
                <c:pt idx="112">
                  <c:v>9.0299999999999994</c:v>
                </c:pt>
                <c:pt idx="113">
                  <c:v>9.59</c:v>
                </c:pt>
                <c:pt idx="114">
                  <c:v>10.16</c:v>
                </c:pt>
                <c:pt idx="115">
                  <c:v>10.69</c:v>
                </c:pt>
                <c:pt idx="116">
                  <c:v>11.17</c:v>
                </c:pt>
                <c:pt idx="117">
                  <c:v>11.73</c:v>
                </c:pt>
                <c:pt idx="118">
                  <c:v>12.2199993</c:v>
                </c:pt>
                <c:pt idx="119">
                  <c:v>12.6799994</c:v>
                </c:pt>
                <c:pt idx="120">
                  <c:v>13.08</c:v>
                </c:pt>
                <c:pt idx="121">
                  <c:v>13.48</c:v>
                </c:pt>
                <c:pt idx="122">
                  <c:v>13.88</c:v>
                </c:pt>
                <c:pt idx="123">
                  <c:v>14.29</c:v>
                </c:pt>
                <c:pt idx="124">
                  <c:v>14.6799994</c:v>
                </c:pt>
                <c:pt idx="125">
                  <c:v>15.11</c:v>
                </c:pt>
                <c:pt idx="126">
                  <c:v>15.5499992</c:v>
                </c:pt>
                <c:pt idx="127">
                  <c:v>15.9299994</c:v>
                </c:pt>
                <c:pt idx="128">
                  <c:v>16.32</c:v>
                </c:pt>
                <c:pt idx="129">
                  <c:v>16.71</c:v>
                </c:pt>
                <c:pt idx="130">
                  <c:v>17.079999999999998</c:v>
                </c:pt>
                <c:pt idx="131">
                  <c:v>17.510000000000002</c:v>
                </c:pt>
                <c:pt idx="132">
                  <c:v>17.869998899999999</c:v>
                </c:pt>
                <c:pt idx="133">
                  <c:v>18.260000000000002</c:v>
                </c:pt>
                <c:pt idx="134">
                  <c:v>18.649999999999999</c:v>
                </c:pt>
                <c:pt idx="135">
                  <c:v>19.039999000000002</c:v>
                </c:pt>
                <c:pt idx="136">
                  <c:v>19.399999999999999</c:v>
                </c:pt>
                <c:pt idx="137">
                  <c:v>19.779998800000001</c:v>
                </c:pt>
                <c:pt idx="138">
                  <c:v>20.18</c:v>
                </c:pt>
                <c:pt idx="139">
                  <c:v>20.56</c:v>
                </c:pt>
                <c:pt idx="140">
                  <c:v>20.97</c:v>
                </c:pt>
                <c:pt idx="141">
                  <c:v>21.33</c:v>
                </c:pt>
                <c:pt idx="142">
                  <c:v>21.74</c:v>
                </c:pt>
                <c:pt idx="143">
                  <c:v>22.07</c:v>
                </c:pt>
                <c:pt idx="144">
                  <c:v>22.39</c:v>
                </c:pt>
                <c:pt idx="145">
                  <c:v>22.74</c:v>
                </c:pt>
                <c:pt idx="146">
                  <c:v>23.019998600000001</c:v>
                </c:pt>
                <c:pt idx="147">
                  <c:v>23.33</c:v>
                </c:pt>
                <c:pt idx="148">
                  <c:v>23.66</c:v>
                </c:pt>
                <c:pt idx="149">
                  <c:v>23.91</c:v>
                </c:pt>
                <c:pt idx="150">
                  <c:v>24.14</c:v>
                </c:pt>
                <c:pt idx="151">
                  <c:v>24.26</c:v>
                </c:pt>
                <c:pt idx="152">
                  <c:v>24.369998899999999</c:v>
                </c:pt>
                <c:pt idx="153">
                  <c:v>24.529998800000001</c:v>
                </c:pt>
                <c:pt idx="154">
                  <c:v>24.72</c:v>
                </c:pt>
                <c:pt idx="155">
                  <c:v>24.98</c:v>
                </c:pt>
                <c:pt idx="156">
                  <c:v>25.24</c:v>
                </c:pt>
                <c:pt idx="157">
                  <c:v>25.519998600000001</c:v>
                </c:pt>
                <c:pt idx="158">
                  <c:v>25.76</c:v>
                </c:pt>
                <c:pt idx="159">
                  <c:v>25.96</c:v>
                </c:pt>
                <c:pt idx="160">
                  <c:v>26.17</c:v>
                </c:pt>
                <c:pt idx="161">
                  <c:v>26.38</c:v>
                </c:pt>
                <c:pt idx="162">
                  <c:v>26.59</c:v>
                </c:pt>
                <c:pt idx="163">
                  <c:v>26.8</c:v>
                </c:pt>
                <c:pt idx="164">
                  <c:v>26.99</c:v>
                </c:pt>
                <c:pt idx="165">
                  <c:v>27.199998900000001</c:v>
                </c:pt>
                <c:pt idx="166">
                  <c:v>27.39</c:v>
                </c:pt>
                <c:pt idx="167">
                  <c:v>27.58</c:v>
                </c:pt>
                <c:pt idx="168">
                  <c:v>27.769998600000001</c:v>
                </c:pt>
                <c:pt idx="169">
                  <c:v>27.88</c:v>
                </c:pt>
                <c:pt idx="170">
                  <c:v>28.029998800000001</c:v>
                </c:pt>
                <c:pt idx="171">
                  <c:v>28.14</c:v>
                </c:pt>
                <c:pt idx="172">
                  <c:v>28.25</c:v>
                </c:pt>
                <c:pt idx="173">
                  <c:v>28.38</c:v>
                </c:pt>
                <c:pt idx="174">
                  <c:v>28.5</c:v>
                </c:pt>
                <c:pt idx="175">
                  <c:v>28.58</c:v>
                </c:pt>
                <c:pt idx="176">
                  <c:v>28.689998599999999</c:v>
                </c:pt>
                <c:pt idx="177">
                  <c:v>28.8</c:v>
                </c:pt>
                <c:pt idx="178">
                  <c:v>28.849998500000002</c:v>
                </c:pt>
                <c:pt idx="179">
                  <c:v>28.939998599999999</c:v>
                </c:pt>
                <c:pt idx="180">
                  <c:v>29.01</c:v>
                </c:pt>
                <c:pt idx="181">
                  <c:v>29.07</c:v>
                </c:pt>
                <c:pt idx="182">
                  <c:v>29.17</c:v>
                </c:pt>
                <c:pt idx="183">
                  <c:v>29.269998600000001</c:v>
                </c:pt>
                <c:pt idx="184">
                  <c:v>29.369998899999999</c:v>
                </c:pt>
                <c:pt idx="185">
                  <c:v>29.449998900000001</c:v>
                </c:pt>
                <c:pt idx="186">
                  <c:v>29.51</c:v>
                </c:pt>
                <c:pt idx="187">
                  <c:v>29.58</c:v>
                </c:pt>
                <c:pt idx="188">
                  <c:v>29.609998699999998</c:v>
                </c:pt>
                <c:pt idx="189">
                  <c:v>29.66</c:v>
                </c:pt>
                <c:pt idx="190">
                  <c:v>29.699998900000001</c:v>
                </c:pt>
                <c:pt idx="191">
                  <c:v>29.689998599999999</c:v>
                </c:pt>
                <c:pt idx="192">
                  <c:v>29.699998900000001</c:v>
                </c:pt>
                <c:pt idx="193">
                  <c:v>29.65</c:v>
                </c:pt>
                <c:pt idx="194">
                  <c:v>29.59</c:v>
                </c:pt>
                <c:pt idx="195">
                  <c:v>29.55</c:v>
                </c:pt>
                <c:pt idx="196">
                  <c:v>29.51</c:v>
                </c:pt>
                <c:pt idx="197">
                  <c:v>29.55</c:v>
                </c:pt>
                <c:pt idx="198">
                  <c:v>29.49</c:v>
                </c:pt>
                <c:pt idx="199">
                  <c:v>29.429998399999999</c:v>
                </c:pt>
                <c:pt idx="200">
                  <c:v>29.39</c:v>
                </c:pt>
                <c:pt idx="201">
                  <c:v>29.4</c:v>
                </c:pt>
                <c:pt idx="202">
                  <c:v>29.439998599999999</c:v>
                </c:pt>
                <c:pt idx="203">
                  <c:v>29.48</c:v>
                </c:pt>
                <c:pt idx="204">
                  <c:v>29.46</c:v>
                </c:pt>
                <c:pt idx="205">
                  <c:v>29.51</c:v>
                </c:pt>
                <c:pt idx="206">
                  <c:v>29.529998800000001</c:v>
                </c:pt>
                <c:pt idx="207">
                  <c:v>29.48</c:v>
                </c:pt>
                <c:pt idx="208">
                  <c:v>29.439998599999999</c:v>
                </c:pt>
                <c:pt idx="209">
                  <c:v>29.34</c:v>
                </c:pt>
                <c:pt idx="210">
                  <c:v>29.21</c:v>
                </c:pt>
                <c:pt idx="211">
                  <c:v>29.07</c:v>
                </c:pt>
                <c:pt idx="212">
                  <c:v>28.849998500000002</c:v>
                </c:pt>
                <c:pt idx="213">
                  <c:v>28.66</c:v>
                </c:pt>
                <c:pt idx="214">
                  <c:v>28.42</c:v>
                </c:pt>
                <c:pt idx="215">
                  <c:v>28.189998599999999</c:v>
                </c:pt>
                <c:pt idx="216">
                  <c:v>27.97</c:v>
                </c:pt>
                <c:pt idx="217">
                  <c:v>27.71</c:v>
                </c:pt>
                <c:pt idx="218">
                  <c:v>27.49</c:v>
                </c:pt>
                <c:pt idx="219">
                  <c:v>27.26</c:v>
                </c:pt>
                <c:pt idx="220">
                  <c:v>27.019998600000001</c:v>
                </c:pt>
                <c:pt idx="221">
                  <c:v>26.76</c:v>
                </c:pt>
                <c:pt idx="222">
                  <c:v>26.55</c:v>
                </c:pt>
                <c:pt idx="223">
                  <c:v>26.32</c:v>
                </c:pt>
                <c:pt idx="224">
                  <c:v>26.07</c:v>
                </c:pt>
                <c:pt idx="225">
                  <c:v>25.83</c:v>
                </c:pt>
                <c:pt idx="226">
                  <c:v>25.609998699999998</c:v>
                </c:pt>
                <c:pt idx="227">
                  <c:v>25.39</c:v>
                </c:pt>
                <c:pt idx="228">
                  <c:v>25.15</c:v>
                </c:pt>
                <c:pt idx="229">
                  <c:v>24.949998900000001</c:v>
                </c:pt>
                <c:pt idx="230">
                  <c:v>24.71</c:v>
                </c:pt>
                <c:pt idx="231">
                  <c:v>24.48</c:v>
                </c:pt>
                <c:pt idx="232">
                  <c:v>24.24</c:v>
                </c:pt>
                <c:pt idx="233">
                  <c:v>24.019998600000001</c:v>
                </c:pt>
                <c:pt idx="234">
                  <c:v>23.779998800000001</c:v>
                </c:pt>
                <c:pt idx="235">
                  <c:v>23.56</c:v>
                </c:pt>
                <c:pt idx="236">
                  <c:v>23.39</c:v>
                </c:pt>
                <c:pt idx="237">
                  <c:v>23.189998599999999</c:v>
                </c:pt>
                <c:pt idx="238">
                  <c:v>23</c:v>
                </c:pt>
                <c:pt idx="239">
                  <c:v>22.779998800000001</c:v>
                </c:pt>
                <c:pt idx="240">
                  <c:v>22.619998899999999</c:v>
                </c:pt>
                <c:pt idx="241">
                  <c:v>22.439998599999999</c:v>
                </c:pt>
                <c:pt idx="242">
                  <c:v>22.26</c:v>
                </c:pt>
                <c:pt idx="243">
                  <c:v>22.08</c:v>
                </c:pt>
                <c:pt idx="244">
                  <c:v>21.9</c:v>
                </c:pt>
                <c:pt idx="245">
                  <c:v>21.71</c:v>
                </c:pt>
                <c:pt idx="246">
                  <c:v>21.529998800000001</c:v>
                </c:pt>
                <c:pt idx="247">
                  <c:v>21.35</c:v>
                </c:pt>
                <c:pt idx="248">
                  <c:v>21.189998599999999</c:v>
                </c:pt>
                <c:pt idx="249">
                  <c:v>21.02</c:v>
                </c:pt>
                <c:pt idx="250">
                  <c:v>20.84</c:v>
                </c:pt>
                <c:pt idx="251">
                  <c:v>20.67</c:v>
                </c:pt>
                <c:pt idx="252">
                  <c:v>20.52</c:v>
                </c:pt>
                <c:pt idx="253">
                  <c:v>20.369998899999999</c:v>
                </c:pt>
                <c:pt idx="254">
                  <c:v>20.21</c:v>
                </c:pt>
                <c:pt idx="255">
                  <c:v>20.07</c:v>
                </c:pt>
                <c:pt idx="256">
                  <c:v>19.91</c:v>
                </c:pt>
                <c:pt idx="257">
                  <c:v>19.779998800000001</c:v>
                </c:pt>
                <c:pt idx="258">
                  <c:v>19.63</c:v>
                </c:pt>
                <c:pt idx="259">
                  <c:v>19.529998800000001</c:v>
                </c:pt>
                <c:pt idx="260">
                  <c:v>19.369998899999999</c:v>
                </c:pt>
                <c:pt idx="261">
                  <c:v>19.23</c:v>
                </c:pt>
                <c:pt idx="262">
                  <c:v>19.100000000000001</c:v>
                </c:pt>
                <c:pt idx="263">
                  <c:v>18.97</c:v>
                </c:pt>
                <c:pt idx="264">
                  <c:v>18.899999999999999</c:v>
                </c:pt>
                <c:pt idx="265">
                  <c:v>18.789999000000002</c:v>
                </c:pt>
                <c:pt idx="266">
                  <c:v>18.72</c:v>
                </c:pt>
                <c:pt idx="267">
                  <c:v>18.670000000000002</c:v>
                </c:pt>
                <c:pt idx="268">
                  <c:v>18.539999000000002</c:v>
                </c:pt>
                <c:pt idx="269">
                  <c:v>18.399999999999999</c:v>
                </c:pt>
                <c:pt idx="270">
                  <c:v>18.279998800000001</c:v>
                </c:pt>
                <c:pt idx="271">
                  <c:v>18.119998899999999</c:v>
                </c:pt>
                <c:pt idx="272">
                  <c:v>18</c:v>
                </c:pt>
                <c:pt idx="273">
                  <c:v>17.84</c:v>
                </c:pt>
                <c:pt idx="274">
                  <c:v>17.71</c:v>
                </c:pt>
                <c:pt idx="275">
                  <c:v>17.559999999999999</c:v>
                </c:pt>
                <c:pt idx="276">
                  <c:v>17.399999999999999</c:v>
                </c:pt>
                <c:pt idx="277">
                  <c:v>17.23</c:v>
                </c:pt>
                <c:pt idx="278">
                  <c:v>17.02</c:v>
                </c:pt>
                <c:pt idx="279">
                  <c:v>16.82</c:v>
                </c:pt>
                <c:pt idx="280">
                  <c:v>16.649999999999999</c:v>
                </c:pt>
                <c:pt idx="281">
                  <c:v>16.46</c:v>
                </c:pt>
                <c:pt idx="282">
                  <c:v>16.27</c:v>
                </c:pt>
                <c:pt idx="283">
                  <c:v>16.100000000000001</c:v>
                </c:pt>
                <c:pt idx="284">
                  <c:v>15.9699993</c:v>
                </c:pt>
                <c:pt idx="285">
                  <c:v>15.8099995</c:v>
                </c:pt>
                <c:pt idx="286">
                  <c:v>15.66</c:v>
                </c:pt>
                <c:pt idx="287">
                  <c:v>15.48</c:v>
                </c:pt>
                <c:pt idx="288">
                  <c:v>15.32</c:v>
                </c:pt>
                <c:pt idx="289">
                  <c:v>15.1799994</c:v>
                </c:pt>
                <c:pt idx="290">
                  <c:v>15.0099993</c:v>
                </c:pt>
                <c:pt idx="291">
                  <c:v>14.88</c:v>
                </c:pt>
                <c:pt idx="292">
                  <c:v>14.75</c:v>
                </c:pt>
                <c:pt idx="293">
                  <c:v>14.61</c:v>
                </c:pt>
                <c:pt idx="294">
                  <c:v>14.48</c:v>
                </c:pt>
                <c:pt idx="295">
                  <c:v>14.4</c:v>
                </c:pt>
                <c:pt idx="296">
                  <c:v>14.28</c:v>
                </c:pt>
                <c:pt idx="297">
                  <c:v>14.17</c:v>
                </c:pt>
                <c:pt idx="298">
                  <c:v>14.08</c:v>
                </c:pt>
                <c:pt idx="299">
                  <c:v>13.98</c:v>
                </c:pt>
                <c:pt idx="300">
                  <c:v>13.87</c:v>
                </c:pt>
                <c:pt idx="301">
                  <c:v>13.8099995</c:v>
                </c:pt>
                <c:pt idx="302">
                  <c:v>13.74</c:v>
                </c:pt>
                <c:pt idx="303">
                  <c:v>13.67</c:v>
                </c:pt>
                <c:pt idx="304">
                  <c:v>13.65</c:v>
                </c:pt>
                <c:pt idx="305">
                  <c:v>13.61</c:v>
                </c:pt>
                <c:pt idx="306">
                  <c:v>13.63</c:v>
                </c:pt>
                <c:pt idx="307">
                  <c:v>13.59</c:v>
                </c:pt>
                <c:pt idx="308">
                  <c:v>13.5599995</c:v>
                </c:pt>
                <c:pt idx="309">
                  <c:v>13.5499992</c:v>
                </c:pt>
                <c:pt idx="310">
                  <c:v>13.519999500000001</c:v>
                </c:pt>
                <c:pt idx="311">
                  <c:v>13.5</c:v>
                </c:pt>
                <c:pt idx="312">
                  <c:v>13.48</c:v>
                </c:pt>
                <c:pt idx="313">
                  <c:v>13.45</c:v>
                </c:pt>
                <c:pt idx="314">
                  <c:v>13.4299994</c:v>
                </c:pt>
                <c:pt idx="315">
                  <c:v>13.389999400000001</c:v>
                </c:pt>
                <c:pt idx="316">
                  <c:v>13.3099995</c:v>
                </c:pt>
                <c:pt idx="317">
                  <c:v>13.2199993</c:v>
                </c:pt>
                <c:pt idx="318">
                  <c:v>13.0999994</c:v>
                </c:pt>
                <c:pt idx="319">
                  <c:v>12.96</c:v>
                </c:pt>
                <c:pt idx="320">
                  <c:v>12.84</c:v>
                </c:pt>
                <c:pt idx="321">
                  <c:v>12.73</c:v>
                </c:pt>
                <c:pt idx="322">
                  <c:v>12.59</c:v>
                </c:pt>
                <c:pt idx="323">
                  <c:v>12.45</c:v>
                </c:pt>
                <c:pt idx="324">
                  <c:v>12.3</c:v>
                </c:pt>
                <c:pt idx="325">
                  <c:v>12.16</c:v>
                </c:pt>
                <c:pt idx="326">
                  <c:v>12.03</c:v>
                </c:pt>
                <c:pt idx="327">
                  <c:v>11.91</c:v>
                </c:pt>
                <c:pt idx="328">
                  <c:v>11.75</c:v>
                </c:pt>
                <c:pt idx="329">
                  <c:v>11.6799994</c:v>
                </c:pt>
                <c:pt idx="330">
                  <c:v>11.57</c:v>
                </c:pt>
                <c:pt idx="331">
                  <c:v>11.519999500000001</c:v>
                </c:pt>
                <c:pt idx="332">
                  <c:v>11.49</c:v>
                </c:pt>
                <c:pt idx="333">
                  <c:v>11.48</c:v>
                </c:pt>
                <c:pt idx="334">
                  <c:v>11.49</c:v>
                </c:pt>
                <c:pt idx="335">
                  <c:v>11.5099993</c:v>
                </c:pt>
                <c:pt idx="336">
                  <c:v>11.53</c:v>
                </c:pt>
                <c:pt idx="337">
                  <c:v>11.5599995</c:v>
                </c:pt>
                <c:pt idx="338">
                  <c:v>11.58</c:v>
                </c:pt>
                <c:pt idx="339">
                  <c:v>11.58</c:v>
                </c:pt>
                <c:pt idx="340">
                  <c:v>11.58</c:v>
                </c:pt>
                <c:pt idx="341">
                  <c:v>11.63</c:v>
                </c:pt>
                <c:pt idx="342">
                  <c:v>11.75</c:v>
                </c:pt>
                <c:pt idx="343">
                  <c:v>11.8499994</c:v>
                </c:pt>
                <c:pt idx="344">
                  <c:v>11.91</c:v>
                </c:pt>
                <c:pt idx="345">
                  <c:v>11.9699993</c:v>
                </c:pt>
                <c:pt idx="346">
                  <c:v>12.07</c:v>
                </c:pt>
                <c:pt idx="347">
                  <c:v>12.16</c:v>
                </c:pt>
                <c:pt idx="348">
                  <c:v>12.23</c:v>
                </c:pt>
                <c:pt idx="349">
                  <c:v>12.32</c:v>
                </c:pt>
                <c:pt idx="350">
                  <c:v>12.36</c:v>
                </c:pt>
                <c:pt idx="351">
                  <c:v>12.41</c:v>
                </c:pt>
                <c:pt idx="352">
                  <c:v>12.48</c:v>
                </c:pt>
                <c:pt idx="353">
                  <c:v>12.57</c:v>
                </c:pt>
                <c:pt idx="354">
                  <c:v>12.6799994</c:v>
                </c:pt>
                <c:pt idx="355">
                  <c:v>12.75</c:v>
                </c:pt>
                <c:pt idx="356">
                  <c:v>12.769999500000001</c:v>
                </c:pt>
                <c:pt idx="357">
                  <c:v>12.82</c:v>
                </c:pt>
                <c:pt idx="358">
                  <c:v>12.78</c:v>
                </c:pt>
                <c:pt idx="359">
                  <c:v>12.73</c:v>
                </c:pt>
                <c:pt idx="360">
                  <c:v>12.7</c:v>
                </c:pt>
                <c:pt idx="361">
                  <c:v>12.6799994</c:v>
                </c:pt>
                <c:pt idx="362">
                  <c:v>12.7</c:v>
                </c:pt>
                <c:pt idx="363">
                  <c:v>12.66</c:v>
                </c:pt>
                <c:pt idx="364">
                  <c:v>12.61</c:v>
                </c:pt>
                <c:pt idx="365">
                  <c:v>12.54</c:v>
                </c:pt>
                <c:pt idx="366">
                  <c:v>12.46</c:v>
                </c:pt>
                <c:pt idx="367">
                  <c:v>12.38</c:v>
                </c:pt>
                <c:pt idx="368">
                  <c:v>12.3</c:v>
                </c:pt>
                <c:pt idx="369">
                  <c:v>12.21</c:v>
                </c:pt>
                <c:pt idx="370">
                  <c:v>12.19</c:v>
                </c:pt>
                <c:pt idx="371">
                  <c:v>12.1799994</c:v>
                </c:pt>
                <c:pt idx="372">
                  <c:v>12.1799994</c:v>
                </c:pt>
                <c:pt idx="373">
                  <c:v>12.2199993</c:v>
                </c:pt>
                <c:pt idx="374">
                  <c:v>12.21</c:v>
                </c:pt>
                <c:pt idx="375">
                  <c:v>12.23</c:v>
                </c:pt>
                <c:pt idx="376">
                  <c:v>12.269999500000001</c:v>
                </c:pt>
                <c:pt idx="377">
                  <c:v>12.269999500000001</c:v>
                </c:pt>
                <c:pt idx="378">
                  <c:v>12.3</c:v>
                </c:pt>
                <c:pt idx="379">
                  <c:v>12.32</c:v>
                </c:pt>
                <c:pt idx="380">
                  <c:v>12.3</c:v>
                </c:pt>
                <c:pt idx="381">
                  <c:v>12.33</c:v>
                </c:pt>
                <c:pt idx="382">
                  <c:v>12.33</c:v>
                </c:pt>
                <c:pt idx="383">
                  <c:v>12.34</c:v>
                </c:pt>
                <c:pt idx="384">
                  <c:v>12.3499994</c:v>
                </c:pt>
                <c:pt idx="385">
                  <c:v>12.389999400000001</c:v>
                </c:pt>
                <c:pt idx="386">
                  <c:v>12.46</c:v>
                </c:pt>
                <c:pt idx="387">
                  <c:v>12.57</c:v>
                </c:pt>
                <c:pt idx="388">
                  <c:v>12.63</c:v>
                </c:pt>
                <c:pt idx="389">
                  <c:v>12.71</c:v>
                </c:pt>
                <c:pt idx="390">
                  <c:v>12.73</c:v>
                </c:pt>
                <c:pt idx="391">
                  <c:v>12.73</c:v>
                </c:pt>
                <c:pt idx="392">
                  <c:v>12.71</c:v>
                </c:pt>
                <c:pt idx="393">
                  <c:v>12.73</c:v>
                </c:pt>
                <c:pt idx="394">
                  <c:v>12.78</c:v>
                </c:pt>
                <c:pt idx="395">
                  <c:v>12.82</c:v>
                </c:pt>
                <c:pt idx="396">
                  <c:v>12.87</c:v>
                </c:pt>
                <c:pt idx="397">
                  <c:v>12.889999400000001</c:v>
                </c:pt>
                <c:pt idx="398">
                  <c:v>12.889999400000001</c:v>
                </c:pt>
                <c:pt idx="399">
                  <c:v>12.889999400000001</c:v>
                </c:pt>
                <c:pt idx="400">
                  <c:v>12.87</c:v>
                </c:pt>
                <c:pt idx="401">
                  <c:v>12.87</c:v>
                </c:pt>
                <c:pt idx="402">
                  <c:v>12.78</c:v>
                </c:pt>
                <c:pt idx="403">
                  <c:v>12.73</c:v>
                </c:pt>
                <c:pt idx="404">
                  <c:v>12.66</c:v>
                </c:pt>
                <c:pt idx="405">
                  <c:v>12.59</c:v>
                </c:pt>
                <c:pt idx="406">
                  <c:v>12.519999500000001</c:v>
                </c:pt>
                <c:pt idx="407">
                  <c:v>12.45</c:v>
                </c:pt>
                <c:pt idx="408">
                  <c:v>12.3499994</c:v>
                </c:pt>
                <c:pt idx="409">
                  <c:v>12.33</c:v>
                </c:pt>
                <c:pt idx="410">
                  <c:v>12.28</c:v>
                </c:pt>
                <c:pt idx="411">
                  <c:v>12.24</c:v>
                </c:pt>
                <c:pt idx="412">
                  <c:v>12.24</c:v>
                </c:pt>
                <c:pt idx="413">
                  <c:v>12.24</c:v>
                </c:pt>
                <c:pt idx="414">
                  <c:v>12.269999500000001</c:v>
                </c:pt>
                <c:pt idx="415">
                  <c:v>12.29</c:v>
                </c:pt>
                <c:pt idx="416">
                  <c:v>12.33</c:v>
                </c:pt>
                <c:pt idx="417">
                  <c:v>12.3499994</c:v>
                </c:pt>
                <c:pt idx="418">
                  <c:v>12.41</c:v>
                </c:pt>
                <c:pt idx="419">
                  <c:v>12.45</c:v>
                </c:pt>
                <c:pt idx="420">
                  <c:v>12.46</c:v>
                </c:pt>
                <c:pt idx="421">
                  <c:v>12.5</c:v>
                </c:pt>
                <c:pt idx="422">
                  <c:v>12.46</c:v>
                </c:pt>
                <c:pt idx="423">
                  <c:v>12.5</c:v>
                </c:pt>
                <c:pt idx="424">
                  <c:v>12.5099993</c:v>
                </c:pt>
                <c:pt idx="425">
                  <c:v>12.48</c:v>
                </c:pt>
                <c:pt idx="426">
                  <c:v>12.5</c:v>
                </c:pt>
                <c:pt idx="427">
                  <c:v>12.5099993</c:v>
                </c:pt>
                <c:pt idx="428">
                  <c:v>12.5099993</c:v>
                </c:pt>
                <c:pt idx="429">
                  <c:v>12.519999500000001</c:v>
                </c:pt>
                <c:pt idx="430">
                  <c:v>12.519999500000001</c:v>
                </c:pt>
                <c:pt idx="431">
                  <c:v>12.5099993</c:v>
                </c:pt>
                <c:pt idx="432">
                  <c:v>12.5</c:v>
                </c:pt>
                <c:pt idx="433">
                  <c:v>12.5</c:v>
                </c:pt>
                <c:pt idx="434">
                  <c:v>12.48</c:v>
                </c:pt>
                <c:pt idx="435">
                  <c:v>12.48</c:v>
                </c:pt>
                <c:pt idx="436">
                  <c:v>12.5</c:v>
                </c:pt>
                <c:pt idx="437">
                  <c:v>12.5</c:v>
                </c:pt>
                <c:pt idx="438">
                  <c:v>12.48</c:v>
                </c:pt>
                <c:pt idx="439">
                  <c:v>12.48</c:v>
                </c:pt>
                <c:pt idx="440">
                  <c:v>12.45</c:v>
                </c:pt>
                <c:pt idx="441">
                  <c:v>12.4299994</c:v>
                </c:pt>
                <c:pt idx="442">
                  <c:v>12.44</c:v>
                </c:pt>
                <c:pt idx="443">
                  <c:v>12.44</c:v>
                </c:pt>
                <c:pt idx="444">
                  <c:v>12.44</c:v>
                </c:pt>
                <c:pt idx="445">
                  <c:v>12.4299994</c:v>
                </c:pt>
                <c:pt idx="446">
                  <c:v>12.41</c:v>
                </c:pt>
                <c:pt idx="447">
                  <c:v>12.4</c:v>
                </c:pt>
                <c:pt idx="448">
                  <c:v>12.389999400000001</c:v>
                </c:pt>
                <c:pt idx="449">
                  <c:v>12.36</c:v>
                </c:pt>
                <c:pt idx="450">
                  <c:v>12.36</c:v>
                </c:pt>
                <c:pt idx="451">
                  <c:v>12.34</c:v>
                </c:pt>
                <c:pt idx="452">
                  <c:v>12.33</c:v>
                </c:pt>
                <c:pt idx="453">
                  <c:v>12.28</c:v>
                </c:pt>
                <c:pt idx="454">
                  <c:v>12.269999500000001</c:v>
                </c:pt>
                <c:pt idx="455">
                  <c:v>12.23</c:v>
                </c:pt>
                <c:pt idx="456">
                  <c:v>12.23</c:v>
                </c:pt>
                <c:pt idx="457">
                  <c:v>12.21</c:v>
                </c:pt>
                <c:pt idx="458">
                  <c:v>12.17</c:v>
                </c:pt>
                <c:pt idx="459">
                  <c:v>12.13</c:v>
                </c:pt>
                <c:pt idx="460">
                  <c:v>12.12</c:v>
                </c:pt>
                <c:pt idx="461">
                  <c:v>12.0599995</c:v>
                </c:pt>
                <c:pt idx="462">
                  <c:v>12.019999500000001</c:v>
                </c:pt>
                <c:pt idx="463">
                  <c:v>11.9699993</c:v>
                </c:pt>
                <c:pt idx="464">
                  <c:v>11.92</c:v>
                </c:pt>
                <c:pt idx="465">
                  <c:v>11.889999400000001</c:v>
                </c:pt>
                <c:pt idx="466">
                  <c:v>11.87</c:v>
                </c:pt>
                <c:pt idx="467">
                  <c:v>11.84</c:v>
                </c:pt>
                <c:pt idx="468">
                  <c:v>11.82</c:v>
                </c:pt>
                <c:pt idx="469">
                  <c:v>11.8</c:v>
                </c:pt>
                <c:pt idx="470">
                  <c:v>11.78</c:v>
                </c:pt>
                <c:pt idx="471">
                  <c:v>11.79</c:v>
                </c:pt>
                <c:pt idx="472">
                  <c:v>11.75</c:v>
                </c:pt>
                <c:pt idx="473">
                  <c:v>11.74</c:v>
                </c:pt>
                <c:pt idx="474">
                  <c:v>11.73</c:v>
                </c:pt>
                <c:pt idx="475">
                  <c:v>11.71</c:v>
                </c:pt>
                <c:pt idx="476">
                  <c:v>11.6799994</c:v>
                </c:pt>
                <c:pt idx="477">
                  <c:v>11.65</c:v>
                </c:pt>
                <c:pt idx="478">
                  <c:v>11.639999400000001</c:v>
                </c:pt>
                <c:pt idx="479">
                  <c:v>11.5999994</c:v>
                </c:pt>
                <c:pt idx="480">
                  <c:v>11.57</c:v>
                </c:pt>
                <c:pt idx="481">
                  <c:v>11.5599995</c:v>
                </c:pt>
                <c:pt idx="482">
                  <c:v>11.5599995</c:v>
                </c:pt>
                <c:pt idx="483">
                  <c:v>11.519999500000001</c:v>
                </c:pt>
                <c:pt idx="484">
                  <c:v>11.49</c:v>
                </c:pt>
                <c:pt idx="485">
                  <c:v>11.4699993</c:v>
                </c:pt>
                <c:pt idx="486">
                  <c:v>11.4299994</c:v>
                </c:pt>
                <c:pt idx="487">
                  <c:v>11.42</c:v>
                </c:pt>
                <c:pt idx="488">
                  <c:v>11.41</c:v>
                </c:pt>
                <c:pt idx="489">
                  <c:v>11.37</c:v>
                </c:pt>
                <c:pt idx="490">
                  <c:v>11.3499994</c:v>
                </c:pt>
                <c:pt idx="491">
                  <c:v>11.32</c:v>
                </c:pt>
                <c:pt idx="492">
                  <c:v>11.3099995</c:v>
                </c:pt>
                <c:pt idx="493">
                  <c:v>11.29</c:v>
                </c:pt>
                <c:pt idx="494">
                  <c:v>11.25</c:v>
                </c:pt>
                <c:pt idx="495">
                  <c:v>11.25</c:v>
                </c:pt>
                <c:pt idx="496">
                  <c:v>11.2199993</c:v>
                </c:pt>
                <c:pt idx="497">
                  <c:v>11.15</c:v>
                </c:pt>
                <c:pt idx="498">
                  <c:v>11.139999400000001</c:v>
                </c:pt>
                <c:pt idx="499">
                  <c:v>11.11</c:v>
                </c:pt>
                <c:pt idx="500">
                  <c:v>11.11</c:v>
                </c:pt>
                <c:pt idx="501">
                  <c:v>11.0999994</c:v>
                </c:pt>
                <c:pt idx="502">
                  <c:v>11.09</c:v>
                </c:pt>
                <c:pt idx="503">
                  <c:v>11.09</c:v>
                </c:pt>
                <c:pt idx="504">
                  <c:v>11.0999994</c:v>
                </c:pt>
                <c:pt idx="505">
                  <c:v>11.13</c:v>
                </c:pt>
                <c:pt idx="506">
                  <c:v>11.11</c:v>
                </c:pt>
                <c:pt idx="507">
                  <c:v>11.139999400000001</c:v>
                </c:pt>
                <c:pt idx="508">
                  <c:v>11.08</c:v>
                </c:pt>
                <c:pt idx="509">
                  <c:v>11.05</c:v>
                </c:pt>
                <c:pt idx="510">
                  <c:v>11.03</c:v>
                </c:pt>
                <c:pt idx="511">
                  <c:v>11</c:v>
                </c:pt>
                <c:pt idx="512">
                  <c:v>11</c:v>
                </c:pt>
                <c:pt idx="513">
                  <c:v>10.95</c:v>
                </c:pt>
                <c:pt idx="514">
                  <c:v>10.91</c:v>
                </c:pt>
                <c:pt idx="515">
                  <c:v>10.91</c:v>
                </c:pt>
                <c:pt idx="516">
                  <c:v>10.87</c:v>
                </c:pt>
                <c:pt idx="517">
                  <c:v>10.86</c:v>
                </c:pt>
                <c:pt idx="518">
                  <c:v>10.82</c:v>
                </c:pt>
                <c:pt idx="519">
                  <c:v>10.8099995</c:v>
                </c:pt>
                <c:pt idx="520">
                  <c:v>10.79</c:v>
                </c:pt>
                <c:pt idx="521">
                  <c:v>10.78</c:v>
                </c:pt>
                <c:pt idx="522">
                  <c:v>10.8099995</c:v>
                </c:pt>
                <c:pt idx="523">
                  <c:v>10.79</c:v>
                </c:pt>
                <c:pt idx="524">
                  <c:v>10.82</c:v>
                </c:pt>
                <c:pt idx="525">
                  <c:v>10.83</c:v>
                </c:pt>
                <c:pt idx="526">
                  <c:v>10.8099995</c:v>
                </c:pt>
                <c:pt idx="527">
                  <c:v>10.82</c:v>
                </c:pt>
                <c:pt idx="528">
                  <c:v>10.8099995</c:v>
                </c:pt>
                <c:pt idx="529">
                  <c:v>10.79</c:v>
                </c:pt>
                <c:pt idx="530">
                  <c:v>10.75</c:v>
                </c:pt>
                <c:pt idx="531">
                  <c:v>10.75</c:v>
                </c:pt>
                <c:pt idx="532">
                  <c:v>10.71</c:v>
                </c:pt>
                <c:pt idx="533">
                  <c:v>10.7199993</c:v>
                </c:pt>
                <c:pt idx="534">
                  <c:v>10.71</c:v>
                </c:pt>
                <c:pt idx="535">
                  <c:v>10.71</c:v>
                </c:pt>
                <c:pt idx="536">
                  <c:v>10.69</c:v>
                </c:pt>
                <c:pt idx="537">
                  <c:v>10.67</c:v>
                </c:pt>
                <c:pt idx="538">
                  <c:v>10.67</c:v>
                </c:pt>
                <c:pt idx="539">
                  <c:v>10.71</c:v>
                </c:pt>
                <c:pt idx="540">
                  <c:v>10.67</c:v>
                </c:pt>
                <c:pt idx="541">
                  <c:v>10.69</c:v>
                </c:pt>
                <c:pt idx="542">
                  <c:v>10.67</c:v>
                </c:pt>
                <c:pt idx="543">
                  <c:v>10.65</c:v>
                </c:pt>
                <c:pt idx="544">
                  <c:v>10.66</c:v>
                </c:pt>
                <c:pt idx="545">
                  <c:v>10.639999400000001</c:v>
                </c:pt>
                <c:pt idx="546">
                  <c:v>10.639999400000001</c:v>
                </c:pt>
                <c:pt idx="547">
                  <c:v>10.62</c:v>
                </c:pt>
                <c:pt idx="548">
                  <c:v>10.62</c:v>
                </c:pt>
                <c:pt idx="549">
                  <c:v>10.58</c:v>
                </c:pt>
                <c:pt idx="550">
                  <c:v>10.57</c:v>
                </c:pt>
                <c:pt idx="551">
                  <c:v>10.58</c:v>
                </c:pt>
                <c:pt idx="552">
                  <c:v>10.55</c:v>
                </c:pt>
                <c:pt idx="553">
                  <c:v>10.57</c:v>
                </c:pt>
                <c:pt idx="554">
                  <c:v>10.57</c:v>
                </c:pt>
                <c:pt idx="555">
                  <c:v>10.55</c:v>
                </c:pt>
                <c:pt idx="556">
                  <c:v>10.53</c:v>
                </c:pt>
                <c:pt idx="557">
                  <c:v>10.55</c:v>
                </c:pt>
                <c:pt idx="558">
                  <c:v>10.55</c:v>
                </c:pt>
                <c:pt idx="559">
                  <c:v>10.51</c:v>
                </c:pt>
                <c:pt idx="560">
                  <c:v>10.51</c:v>
                </c:pt>
                <c:pt idx="561">
                  <c:v>10.51</c:v>
                </c:pt>
                <c:pt idx="562">
                  <c:v>10.53</c:v>
                </c:pt>
                <c:pt idx="563">
                  <c:v>10.53</c:v>
                </c:pt>
                <c:pt idx="564">
                  <c:v>10.55</c:v>
                </c:pt>
                <c:pt idx="565">
                  <c:v>10.55</c:v>
                </c:pt>
                <c:pt idx="566">
                  <c:v>10.55</c:v>
                </c:pt>
                <c:pt idx="567">
                  <c:v>10.53</c:v>
                </c:pt>
                <c:pt idx="568">
                  <c:v>10.55</c:v>
                </c:pt>
                <c:pt idx="569">
                  <c:v>10.51</c:v>
                </c:pt>
                <c:pt idx="570">
                  <c:v>10.55</c:v>
                </c:pt>
                <c:pt idx="571">
                  <c:v>10.53</c:v>
                </c:pt>
                <c:pt idx="572">
                  <c:v>10.57</c:v>
                </c:pt>
                <c:pt idx="573">
                  <c:v>10.57</c:v>
                </c:pt>
                <c:pt idx="574">
                  <c:v>10.53</c:v>
                </c:pt>
                <c:pt idx="575">
                  <c:v>10.55</c:v>
                </c:pt>
                <c:pt idx="576">
                  <c:v>10.53</c:v>
                </c:pt>
                <c:pt idx="577">
                  <c:v>10.51</c:v>
                </c:pt>
                <c:pt idx="578">
                  <c:v>10.51</c:v>
                </c:pt>
                <c:pt idx="579">
                  <c:v>10.5</c:v>
                </c:pt>
                <c:pt idx="580">
                  <c:v>10.48</c:v>
                </c:pt>
                <c:pt idx="581">
                  <c:v>10.48</c:v>
                </c:pt>
                <c:pt idx="582">
                  <c:v>10.46</c:v>
                </c:pt>
                <c:pt idx="583">
                  <c:v>10.51</c:v>
                </c:pt>
                <c:pt idx="584">
                  <c:v>10.55</c:v>
                </c:pt>
                <c:pt idx="585">
                  <c:v>10.57</c:v>
                </c:pt>
                <c:pt idx="586">
                  <c:v>10.58</c:v>
                </c:pt>
                <c:pt idx="587">
                  <c:v>10.57</c:v>
                </c:pt>
                <c:pt idx="588">
                  <c:v>10.55</c:v>
                </c:pt>
                <c:pt idx="589">
                  <c:v>10.57</c:v>
                </c:pt>
                <c:pt idx="590">
                  <c:v>10.57</c:v>
                </c:pt>
                <c:pt idx="591">
                  <c:v>10.5999994</c:v>
                </c:pt>
                <c:pt idx="592">
                  <c:v>10.58</c:v>
                </c:pt>
                <c:pt idx="593">
                  <c:v>10.5999994</c:v>
                </c:pt>
                <c:pt idx="594">
                  <c:v>10.5999994</c:v>
                </c:pt>
                <c:pt idx="595">
                  <c:v>10.5999994</c:v>
                </c:pt>
                <c:pt idx="596">
                  <c:v>10.67</c:v>
                </c:pt>
                <c:pt idx="597">
                  <c:v>10.67</c:v>
                </c:pt>
                <c:pt idx="598">
                  <c:v>10.69</c:v>
                </c:pt>
                <c:pt idx="599">
                  <c:v>10.71</c:v>
                </c:pt>
                <c:pt idx="600">
                  <c:v>10.71</c:v>
                </c:pt>
                <c:pt idx="601">
                  <c:v>10.69</c:v>
                </c:pt>
                <c:pt idx="602">
                  <c:v>10.69</c:v>
                </c:pt>
                <c:pt idx="603">
                  <c:v>10.69</c:v>
                </c:pt>
                <c:pt idx="604">
                  <c:v>10.67</c:v>
                </c:pt>
                <c:pt idx="605">
                  <c:v>10.66</c:v>
                </c:pt>
                <c:pt idx="606">
                  <c:v>10.65</c:v>
                </c:pt>
                <c:pt idx="607">
                  <c:v>10.62</c:v>
                </c:pt>
                <c:pt idx="608">
                  <c:v>10.5999994</c:v>
                </c:pt>
                <c:pt idx="609">
                  <c:v>10.58</c:v>
                </c:pt>
                <c:pt idx="610">
                  <c:v>10.57</c:v>
                </c:pt>
                <c:pt idx="611">
                  <c:v>10.51</c:v>
                </c:pt>
                <c:pt idx="612">
                  <c:v>10.51</c:v>
                </c:pt>
                <c:pt idx="613">
                  <c:v>10.51</c:v>
                </c:pt>
                <c:pt idx="614">
                  <c:v>10.48</c:v>
                </c:pt>
                <c:pt idx="615">
                  <c:v>10.5</c:v>
                </c:pt>
                <c:pt idx="616">
                  <c:v>10.51</c:v>
                </c:pt>
                <c:pt idx="617">
                  <c:v>10.5</c:v>
                </c:pt>
                <c:pt idx="618">
                  <c:v>10.51</c:v>
                </c:pt>
                <c:pt idx="619">
                  <c:v>10.48</c:v>
                </c:pt>
                <c:pt idx="620">
                  <c:v>10.53</c:v>
                </c:pt>
                <c:pt idx="621">
                  <c:v>10.55</c:v>
                </c:pt>
                <c:pt idx="622">
                  <c:v>10.57</c:v>
                </c:pt>
                <c:pt idx="623">
                  <c:v>10.5999994</c:v>
                </c:pt>
                <c:pt idx="624">
                  <c:v>10.5999994</c:v>
                </c:pt>
                <c:pt idx="625">
                  <c:v>10.62</c:v>
                </c:pt>
                <c:pt idx="626">
                  <c:v>10.66</c:v>
                </c:pt>
                <c:pt idx="627">
                  <c:v>10.66</c:v>
                </c:pt>
                <c:pt idx="628">
                  <c:v>10.7199993</c:v>
                </c:pt>
                <c:pt idx="629">
                  <c:v>10.7199993</c:v>
                </c:pt>
                <c:pt idx="630">
                  <c:v>10.75</c:v>
                </c:pt>
                <c:pt idx="631">
                  <c:v>10.73</c:v>
                </c:pt>
                <c:pt idx="632">
                  <c:v>10.73</c:v>
                </c:pt>
                <c:pt idx="633">
                  <c:v>10.7199993</c:v>
                </c:pt>
                <c:pt idx="634">
                  <c:v>10.71</c:v>
                </c:pt>
                <c:pt idx="635">
                  <c:v>10.66</c:v>
                </c:pt>
                <c:pt idx="636">
                  <c:v>10.639999400000001</c:v>
                </c:pt>
                <c:pt idx="637">
                  <c:v>10.5999994</c:v>
                </c:pt>
                <c:pt idx="638">
                  <c:v>10.57</c:v>
                </c:pt>
                <c:pt idx="639">
                  <c:v>10.53</c:v>
                </c:pt>
                <c:pt idx="640">
                  <c:v>10.51</c:v>
                </c:pt>
                <c:pt idx="641">
                  <c:v>10.51</c:v>
                </c:pt>
                <c:pt idx="642">
                  <c:v>10.53</c:v>
                </c:pt>
                <c:pt idx="643">
                  <c:v>10.55</c:v>
                </c:pt>
                <c:pt idx="644">
                  <c:v>10.5999994</c:v>
                </c:pt>
                <c:pt idx="645">
                  <c:v>10.5999994</c:v>
                </c:pt>
                <c:pt idx="646">
                  <c:v>10.639999400000001</c:v>
                </c:pt>
                <c:pt idx="647">
                  <c:v>10.65</c:v>
                </c:pt>
                <c:pt idx="648">
                  <c:v>10.5999994</c:v>
                </c:pt>
                <c:pt idx="649">
                  <c:v>10.5999994</c:v>
                </c:pt>
                <c:pt idx="650">
                  <c:v>10.58</c:v>
                </c:pt>
                <c:pt idx="651">
                  <c:v>10.55</c:v>
                </c:pt>
                <c:pt idx="652">
                  <c:v>10.51</c:v>
                </c:pt>
                <c:pt idx="653">
                  <c:v>10.48</c:v>
                </c:pt>
                <c:pt idx="654">
                  <c:v>10.44</c:v>
                </c:pt>
                <c:pt idx="655">
                  <c:v>10.41</c:v>
                </c:pt>
                <c:pt idx="656">
                  <c:v>10.389999400000001</c:v>
                </c:pt>
                <c:pt idx="657">
                  <c:v>10.37</c:v>
                </c:pt>
                <c:pt idx="658">
                  <c:v>10.37</c:v>
                </c:pt>
                <c:pt idx="659">
                  <c:v>10.37</c:v>
                </c:pt>
                <c:pt idx="660">
                  <c:v>10.37</c:v>
                </c:pt>
                <c:pt idx="661">
                  <c:v>10.48</c:v>
                </c:pt>
                <c:pt idx="662">
                  <c:v>10.51</c:v>
                </c:pt>
                <c:pt idx="663">
                  <c:v>10.55</c:v>
                </c:pt>
                <c:pt idx="664">
                  <c:v>10.5999994</c:v>
                </c:pt>
                <c:pt idx="665">
                  <c:v>10.65</c:v>
                </c:pt>
                <c:pt idx="666">
                  <c:v>10.65</c:v>
                </c:pt>
                <c:pt idx="667">
                  <c:v>10.65</c:v>
                </c:pt>
                <c:pt idx="668">
                  <c:v>10.66</c:v>
                </c:pt>
                <c:pt idx="669">
                  <c:v>10.65</c:v>
                </c:pt>
                <c:pt idx="670">
                  <c:v>10.5999994</c:v>
                </c:pt>
                <c:pt idx="671">
                  <c:v>10.5999994</c:v>
                </c:pt>
                <c:pt idx="672">
                  <c:v>10.57</c:v>
                </c:pt>
                <c:pt idx="673">
                  <c:v>10.53</c:v>
                </c:pt>
                <c:pt idx="674">
                  <c:v>10.51</c:v>
                </c:pt>
                <c:pt idx="675">
                  <c:v>10.48</c:v>
                </c:pt>
                <c:pt idx="676">
                  <c:v>10.48</c:v>
                </c:pt>
                <c:pt idx="677">
                  <c:v>10.44</c:v>
                </c:pt>
                <c:pt idx="678">
                  <c:v>10.44</c:v>
                </c:pt>
                <c:pt idx="679">
                  <c:v>10.44</c:v>
                </c:pt>
                <c:pt idx="680">
                  <c:v>10.48</c:v>
                </c:pt>
                <c:pt idx="681">
                  <c:v>10.55</c:v>
                </c:pt>
                <c:pt idx="682">
                  <c:v>10.62</c:v>
                </c:pt>
                <c:pt idx="683">
                  <c:v>10.67</c:v>
                </c:pt>
                <c:pt idx="684">
                  <c:v>10.69</c:v>
                </c:pt>
                <c:pt idx="685">
                  <c:v>10.7199993</c:v>
                </c:pt>
                <c:pt idx="686">
                  <c:v>10.7199993</c:v>
                </c:pt>
                <c:pt idx="687">
                  <c:v>10.69</c:v>
                </c:pt>
                <c:pt idx="688">
                  <c:v>10.67</c:v>
                </c:pt>
                <c:pt idx="689">
                  <c:v>10.67</c:v>
                </c:pt>
                <c:pt idx="690">
                  <c:v>10.62</c:v>
                </c:pt>
                <c:pt idx="691">
                  <c:v>10.58</c:v>
                </c:pt>
                <c:pt idx="692">
                  <c:v>10.55</c:v>
                </c:pt>
                <c:pt idx="693">
                  <c:v>10.55</c:v>
                </c:pt>
                <c:pt idx="694">
                  <c:v>10.51</c:v>
                </c:pt>
                <c:pt idx="695">
                  <c:v>10.5</c:v>
                </c:pt>
                <c:pt idx="696">
                  <c:v>10.48</c:v>
                </c:pt>
                <c:pt idx="697">
                  <c:v>10.46</c:v>
                </c:pt>
                <c:pt idx="698">
                  <c:v>10.44</c:v>
                </c:pt>
                <c:pt idx="699">
                  <c:v>10.48</c:v>
                </c:pt>
                <c:pt idx="700">
                  <c:v>10.48</c:v>
                </c:pt>
                <c:pt idx="701">
                  <c:v>10.51</c:v>
                </c:pt>
                <c:pt idx="702">
                  <c:v>10.55</c:v>
                </c:pt>
                <c:pt idx="703">
                  <c:v>10.62</c:v>
                </c:pt>
                <c:pt idx="704">
                  <c:v>10.65</c:v>
                </c:pt>
                <c:pt idx="705">
                  <c:v>10.69</c:v>
                </c:pt>
                <c:pt idx="706">
                  <c:v>10.73</c:v>
                </c:pt>
                <c:pt idx="707">
                  <c:v>10.76</c:v>
                </c:pt>
                <c:pt idx="708">
                  <c:v>10.75</c:v>
                </c:pt>
                <c:pt idx="709">
                  <c:v>10.73</c:v>
                </c:pt>
                <c:pt idx="710">
                  <c:v>10.71</c:v>
                </c:pt>
                <c:pt idx="711">
                  <c:v>10.67</c:v>
                </c:pt>
                <c:pt idx="712">
                  <c:v>10.65</c:v>
                </c:pt>
                <c:pt idx="713">
                  <c:v>10.5999994</c:v>
                </c:pt>
                <c:pt idx="714">
                  <c:v>10.57</c:v>
                </c:pt>
                <c:pt idx="715">
                  <c:v>10.55</c:v>
                </c:pt>
                <c:pt idx="716">
                  <c:v>10.53</c:v>
                </c:pt>
                <c:pt idx="717">
                  <c:v>10.5</c:v>
                </c:pt>
                <c:pt idx="718">
                  <c:v>10.5</c:v>
                </c:pt>
                <c:pt idx="719">
                  <c:v>10.5</c:v>
                </c:pt>
                <c:pt idx="720">
                  <c:v>10.53</c:v>
                </c:pt>
                <c:pt idx="721">
                  <c:v>10.5999994</c:v>
                </c:pt>
                <c:pt idx="722">
                  <c:v>10.639999400000001</c:v>
                </c:pt>
                <c:pt idx="723">
                  <c:v>10.67</c:v>
                </c:pt>
                <c:pt idx="724">
                  <c:v>10.71</c:v>
                </c:pt>
                <c:pt idx="725">
                  <c:v>10.71</c:v>
                </c:pt>
                <c:pt idx="726">
                  <c:v>10.76</c:v>
                </c:pt>
                <c:pt idx="727">
                  <c:v>10.76</c:v>
                </c:pt>
                <c:pt idx="728">
                  <c:v>10.76</c:v>
                </c:pt>
                <c:pt idx="729">
                  <c:v>10.75</c:v>
                </c:pt>
                <c:pt idx="730">
                  <c:v>10.73</c:v>
                </c:pt>
                <c:pt idx="731">
                  <c:v>10.67</c:v>
                </c:pt>
                <c:pt idx="732">
                  <c:v>10.66</c:v>
                </c:pt>
                <c:pt idx="733">
                  <c:v>10.62</c:v>
                </c:pt>
                <c:pt idx="734">
                  <c:v>10.57</c:v>
                </c:pt>
                <c:pt idx="735">
                  <c:v>10.55</c:v>
                </c:pt>
                <c:pt idx="736">
                  <c:v>10.55</c:v>
                </c:pt>
                <c:pt idx="737">
                  <c:v>10.48</c:v>
                </c:pt>
                <c:pt idx="738">
                  <c:v>10.48</c:v>
                </c:pt>
                <c:pt idx="739">
                  <c:v>10.51</c:v>
                </c:pt>
                <c:pt idx="740">
                  <c:v>10.51</c:v>
                </c:pt>
                <c:pt idx="741">
                  <c:v>10.58</c:v>
                </c:pt>
                <c:pt idx="742">
                  <c:v>10.57</c:v>
                </c:pt>
                <c:pt idx="743">
                  <c:v>10.5999994</c:v>
                </c:pt>
                <c:pt idx="744">
                  <c:v>10.58</c:v>
                </c:pt>
                <c:pt idx="745">
                  <c:v>10.58</c:v>
                </c:pt>
                <c:pt idx="746">
                  <c:v>10.57</c:v>
                </c:pt>
                <c:pt idx="747">
                  <c:v>10.55</c:v>
                </c:pt>
                <c:pt idx="748">
                  <c:v>10.5</c:v>
                </c:pt>
                <c:pt idx="749">
                  <c:v>10.48</c:v>
                </c:pt>
                <c:pt idx="750">
                  <c:v>10.42</c:v>
                </c:pt>
                <c:pt idx="751">
                  <c:v>10.44</c:v>
                </c:pt>
                <c:pt idx="752">
                  <c:v>10.42</c:v>
                </c:pt>
                <c:pt idx="753">
                  <c:v>10.48</c:v>
                </c:pt>
                <c:pt idx="754">
                  <c:v>10.5</c:v>
                </c:pt>
                <c:pt idx="755">
                  <c:v>10.55</c:v>
                </c:pt>
                <c:pt idx="756">
                  <c:v>10.57</c:v>
                </c:pt>
                <c:pt idx="757">
                  <c:v>10.58</c:v>
                </c:pt>
                <c:pt idx="758">
                  <c:v>10.5999994</c:v>
                </c:pt>
                <c:pt idx="759">
                  <c:v>10.5999994</c:v>
                </c:pt>
                <c:pt idx="760">
                  <c:v>10.5999994</c:v>
                </c:pt>
                <c:pt idx="761">
                  <c:v>10.58</c:v>
                </c:pt>
                <c:pt idx="762">
                  <c:v>10.57</c:v>
                </c:pt>
                <c:pt idx="763">
                  <c:v>10.53</c:v>
                </c:pt>
                <c:pt idx="764">
                  <c:v>10.51</c:v>
                </c:pt>
                <c:pt idx="765">
                  <c:v>10.5</c:v>
                </c:pt>
                <c:pt idx="766">
                  <c:v>10.48</c:v>
                </c:pt>
                <c:pt idx="767">
                  <c:v>10.44</c:v>
                </c:pt>
                <c:pt idx="768">
                  <c:v>10.44</c:v>
                </c:pt>
                <c:pt idx="769">
                  <c:v>10.46</c:v>
                </c:pt>
                <c:pt idx="770">
                  <c:v>10.5</c:v>
                </c:pt>
                <c:pt idx="771">
                  <c:v>10.55</c:v>
                </c:pt>
                <c:pt idx="772">
                  <c:v>10.55</c:v>
                </c:pt>
                <c:pt idx="773">
                  <c:v>10.55</c:v>
                </c:pt>
                <c:pt idx="774">
                  <c:v>10.5999994</c:v>
                </c:pt>
                <c:pt idx="775">
                  <c:v>10.58</c:v>
                </c:pt>
                <c:pt idx="776">
                  <c:v>10.5999994</c:v>
                </c:pt>
                <c:pt idx="777">
                  <c:v>10.5999994</c:v>
                </c:pt>
                <c:pt idx="778">
                  <c:v>10.62</c:v>
                </c:pt>
                <c:pt idx="779">
                  <c:v>10.5999994</c:v>
                </c:pt>
                <c:pt idx="780">
                  <c:v>10.62</c:v>
                </c:pt>
                <c:pt idx="781">
                  <c:v>10.66</c:v>
                </c:pt>
                <c:pt idx="782">
                  <c:v>10.66</c:v>
                </c:pt>
                <c:pt idx="783">
                  <c:v>10.67</c:v>
                </c:pt>
                <c:pt idx="784">
                  <c:v>10.69</c:v>
                </c:pt>
                <c:pt idx="785">
                  <c:v>10.69</c:v>
                </c:pt>
                <c:pt idx="786">
                  <c:v>10.67</c:v>
                </c:pt>
                <c:pt idx="787">
                  <c:v>10.67</c:v>
                </c:pt>
                <c:pt idx="788">
                  <c:v>10.67</c:v>
                </c:pt>
                <c:pt idx="789">
                  <c:v>10.639999400000001</c:v>
                </c:pt>
                <c:pt idx="790">
                  <c:v>10.639999400000001</c:v>
                </c:pt>
                <c:pt idx="791">
                  <c:v>10.5999994</c:v>
                </c:pt>
                <c:pt idx="792">
                  <c:v>10.57</c:v>
                </c:pt>
                <c:pt idx="793">
                  <c:v>10.51</c:v>
                </c:pt>
                <c:pt idx="794">
                  <c:v>10.48</c:v>
                </c:pt>
                <c:pt idx="795">
                  <c:v>10.46</c:v>
                </c:pt>
                <c:pt idx="796">
                  <c:v>10.389999400000001</c:v>
                </c:pt>
                <c:pt idx="797">
                  <c:v>10.389999400000001</c:v>
                </c:pt>
                <c:pt idx="798">
                  <c:v>10.37</c:v>
                </c:pt>
                <c:pt idx="799">
                  <c:v>10.37</c:v>
                </c:pt>
                <c:pt idx="800">
                  <c:v>10.37</c:v>
                </c:pt>
                <c:pt idx="801">
                  <c:v>10.37</c:v>
                </c:pt>
                <c:pt idx="802">
                  <c:v>10.37</c:v>
                </c:pt>
                <c:pt idx="803">
                  <c:v>10.389999400000001</c:v>
                </c:pt>
                <c:pt idx="804">
                  <c:v>10.67</c:v>
                </c:pt>
                <c:pt idx="805">
                  <c:v>10.83</c:v>
                </c:pt>
                <c:pt idx="806">
                  <c:v>11.03</c:v>
                </c:pt>
                <c:pt idx="807">
                  <c:v>11.0599995</c:v>
                </c:pt>
                <c:pt idx="808">
                  <c:v>10.9699993</c:v>
                </c:pt>
                <c:pt idx="809">
                  <c:v>10.82</c:v>
                </c:pt>
                <c:pt idx="810">
                  <c:v>10.76</c:v>
                </c:pt>
                <c:pt idx="811">
                  <c:v>10.69</c:v>
                </c:pt>
                <c:pt idx="812">
                  <c:v>10.58</c:v>
                </c:pt>
                <c:pt idx="813">
                  <c:v>10.48</c:v>
                </c:pt>
                <c:pt idx="814">
                  <c:v>10.389999400000001</c:v>
                </c:pt>
                <c:pt idx="815">
                  <c:v>10.28</c:v>
                </c:pt>
                <c:pt idx="816">
                  <c:v>10.1799994</c:v>
                </c:pt>
                <c:pt idx="817">
                  <c:v>10.09</c:v>
                </c:pt>
                <c:pt idx="818">
                  <c:v>10</c:v>
                </c:pt>
                <c:pt idx="819">
                  <c:v>9.84</c:v>
                </c:pt>
                <c:pt idx="820">
                  <c:v>9.7100000000000009</c:v>
                </c:pt>
                <c:pt idx="821">
                  <c:v>9.5500000000000007</c:v>
                </c:pt>
                <c:pt idx="822">
                  <c:v>9.3699999999999992</c:v>
                </c:pt>
                <c:pt idx="823">
                  <c:v>9.1999999999999993</c:v>
                </c:pt>
                <c:pt idx="824">
                  <c:v>9.0399999999999991</c:v>
                </c:pt>
                <c:pt idx="825">
                  <c:v>8.8699999999999992</c:v>
                </c:pt>
                <c:pt idx="826">
                  <c:v>8.69</c:v>
                </c:pt>
                <c:pt idx="827">
                  <c:v>8.5</c:v>
                </c:pt>
                <c:pt idx="828">
                  <c:v>8.2799999999999994</c:v>
                </c:pt>
                <c:pt idx="829">
                  <c:v>8.07</c:v>
                </c:pt>
                <c:pt idx="830">
                  <c:v>7.85</c:v>
                </c:pt>
                <c:pt idx="831">
                  <c:v>7.62</c:v>
                </c:pt>
                <c:pt idx="832">
                  <c:v>7.39999962</c:v>
                </c:pt>
                <c:pt idx="833">
                  <c:v>7.19</c:v>
                </c:pt>
                <c:pt idx="834">
                  <c:v>6.97</c:v>
                </c:pt>
                <c:pt idx="835">
                  <c:v>6.7599997500000004</c:v>
                </c:pt>
                <c:pt idx="836">
                  <c:v>6.5699996900000004</c:v>
                </c:pt>
                <c:pt idx="837">
                  <c:v>6.3599996599999997</c:v>
                </c:pt>
                <c:pt idx="838">
                  <c:v>6.19</c:v>
                </c:pt>
                <c:pt idx="839">
                  <c:v>6.0299997300000001</c:v>
                </c:pt>
                <c:pt idx="840">
                  <c:v>5.89</c:v>
                </c:pt>
                <c:pt idx="841">
                  <c:v>5.71</c:v>
                </c:pt>
                <c:pt idx="842">
                  <c:v>5.5699996900000004</c:v>
                </c:pt>
                <c:pt idx="843">
                  <c:v>5.41</c:v>
                </c:pt>
                <c:pt idx="844">
                  <c:v>5.2799997300000001</c:v>
                </c:pt>
                <c:pt idx="845">
                  <c:v>5.14</c:v>
                </c:pt>
                <c:pt idx="846">
                  <c:v>5</c:v>
                </c:pt>
                <c:pt idx="847">
                  <c:v>4.8499999999999996</c:v>
                </c:pt>
                <c:pt idx="848">
                  <c:v>4.68</c:v>
                </c:pt>
                <c:pt idx="849">
                  <c:v>4.54</c:v>
                </c:pt>
                <c:pt idx="850">
                  <c:v>4.42</c:v>
                </c:pt>
                <c:pt idx="851">
                  <c:v>4.2599997500000004</c:v>
                </c:pt>
                <c:pt idx="852">
                  <c:v>4.1100000000000003</c:v>
                </c:pt>
                <c:pt idx="853">
                  <c:v>3.98</c:v>
                </c:pt>
                <c:pt idx="854">
                  <c:v>3.84</c:v>
                </c:pt>
                <c:pt idx="855">
                  <c:v>3.6799998299999999</c:v>
                </c:pt>
                <c:pt idx="856">
                  <c:v>3.55</c:v>
                </c:pt>
                <c:pt idx="857">
                  <c:v>3.4099998500000002</c:v>
                </c:pt>
                <c:pt idx="858">
                  <c:v>3.29</c:v>
                </c:pt>
                <c:pt idx="859">
                  <c:v>3.1599998500000002</c:v>
                </c:pt>
                <c:pt idx="860">
                  <c:v>3.01</c:v>
                </c:pt>
                <c:pt idx="861">
                  <c:v>2.91999984</c:v>
                </c:pt>
                <c:pt idx="862">
                  <c:v>2.82</c:v>
                </c:pt>
                <c:pt idx="863">
                  <c:v>2.71</c:v>
                </c:pt>
                <c:pt idx="864">
                  <c:v>2.6</c:v>
                </c:pt>
                <c:pt idx="865">
                  <c:v>2.58</c:v>
                </c:pt>
                <c:pt idx="866">
                  <c:v>2.46</c:v>
                </c:pt>
                <c:pt idx="867">
                  <c:v>2.37</c:v>
                </c:pt>
                <c:pt idx="868">
                  <c:v>2.2799999999999998</c:v>
                </c:pt>
                <c:pt idx="869">
                  <c:v>2.16999984</c:v>
                </c:pt>
                <c:pt idx="870">
                  <c:v>2.0499999999999998</c:v>
                </c:pt>
                <c:pt idx="871">
                  <c:v>1.95999992</c:v>
                </c:pt>
                <c:pt idx="872">
                  <c:v>1.8499999</c:v>
                </c:pt>
                <c:pt idx="873">
                  <c:v>1.76</c:v>
                </c:pt>
                <c:pt idx="874">
                  <c:v>1.6899999400000001</c:v>
                </c:pt>
                <c:pt idx="875">
                  <c:v>1.5999999</c:v>
                </c:pt>
                <c:pt idx="876">
                  <c:v>1.48</c:v>
                </c:pt>
                <c:pt idx="877">
                  <c:v>1.35</c:v>
                </c:pt>
                <c:pt idx="878">
                  <c:v>1.28</c:v>
                </c:pt>
                <c:pt idx="879">
                  <c:v>1.17</c:v>
                </c:pt>
                <c:pt idx="880">
                  <c:v>1.1200000000000001</c:v>
                </c:pt>
                <c:pt idx="881">
                  <c:v>1.05</c:v>
                </c:pt>
                <c:pt idx="882">
                  <c:v>1</c:v>
                </c:pt>
                <c:pt idx="883">
                  <c:v>0.90999996699999997</c:v>
                </c:pt>
                <c:pt idx="884">
                  <c:v>0.78</c:v>
                </c:pt>
                <c:pt idx="885">
                  <c:v>0.66999995700000003</c:v>
                </c:pt>
                <c:pt idx="886">
                  <c:v>0.57999999999999996</c:v>
                </c:pt>
                <c:pt idx="887">
                  <c:v>0.53</c:v>
                </c:pt>
                <c:pt idx="888">
                  <c:v>0.459999979</c:v>
                </c:pt>
                <c:pt idx="889">
                  <c:v>0.42999997699999998</c:v>
                </c:pt>
                <c:pt idx="890">
                  <c:v>0.39</c:v>
                </c:pt>
                <c:pt idx="891">
                  <c:v>0.35999998500000002</c:v>
                </c:pt>
                <c:pt idx="892">
                  <c:v>0.35</c:v>
                </c:pt>
                <c:pt idx="893">
                  <c:v>0.35999998500000002</c:v>
                </c:pt>
                <c:pt idx="894">
                  <c:v>0.39</c:v>
                </c:pt>
                <c:pt idx="895">
                  <c:v>0.41</c:v>
                </c:pt>
                <c:pt idx="896">
                  <c:v>0.42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15F-4BEE-B817-BB6229856A9E}"/>
            </c:ext>
          </c:extLst>
        </c:ser>
        <c:ser>
          <c:idx val="8"/>
          <c:order val="3"/>
          <c:tx>
            <c:strRef>
              <c:f>'temps-4stacks'!$L$1</c:f>
              <c:strCache>
                <c:ptCount val="1"/>
                <c:pt idx="0">
                  <c:v>Temp_VD_surface5</c:v>
                </c:pt>
              </c:strCache>
            </c:strRef>
          </c:tx>
          <c:spPr>
            <a:ln w="28575">
              <a:solidFill>
                <a:srgbClr val="15FF20"/>
              </a:solidFill>
            </a:ln>
          </c:spPr>
          <c:marker>
            <c:symbol val="none"/>
          </c:marker>
          <c:xVal>
            <c:numRef>
              <c:f>'temps-4stacks'!$H$2:$H$898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'temps-4stacks'!$L$2:$L$898</c:f>
              <c:numCache>
                <c:formatCode>General</c:formatCode>
                <c:ptCount val="897"/>
                <c:pt idx="0">
                  <c:v>-5.96</c:v>
                </c:pt>
                <c:pt idx="1">
                  <c:v>-5.98</c:v>
                </c:pt>
                <c:pt idx="2">
                  <c:v>-5.96</c:v>
                </c:pt>
                <c:pt idx="3">
                  <c:v>-5.96</c:v>
                </c:pt>
                <c:pt idx="4">
                  <c:v>-5.96</c:v>
                </c:pt>
                <c:pt idx="5">
                  <c:v>-5.96</c:v>
                </c:pt>
                <c:pt idx="6">
                  <c:v>-5.96</c:v>
                </c:pt>
                <c:pt idx="7">
                  <c:v>-5.98</c:v>
                </c:pt>
                <c:pt idx="8">
                  <c:v>-5.96</c:v>
                </c:pt>
                <c:pt idx="9">
                  <c:v>-5.98</c:v>
                </c:pt>
                <c:pt idx="10">
                  <c:v>-5.98</c:v>
                </c:pt>
                <c:pt idx="11">
                  <c:v>-5.96</c:v>
                </c:pt>
                <c:pt idx="12">
                  <c:v>-5.98</c:v>
                </c:pt>
                <c:pt idx="13">
                  <c:v>-5.98</c:v>
                </c:pt>
                <c:pt idx="14">
                  <c:v>-5.98</c:v>
                </c:pt>
                <c:pt idx="15">
                  <c:v>-5.98</c:v>
                </c:pt>
                <c:pt idx="16">
                  <c:v>-6</c:v>
                </c:pt>
                <c:pt idx="17">
                  <c:v>-6</c:v>
                </c:pt>
                <c:pt idx="18">
                  <c:v>-5.98</c:v>
                </c:pt>
                <c:pt idx="19">
                  <c:v>-6</c:v>
                </c:pt>
                <c:pt idx="20">
                  <c:v>-6.0099997500000004</c:v>
                </c:pt>
                <c:pt idx="21">
                  <c:v>-5.98</c:v>
                </c:pt>
                <c:pt idx="22">
                  <c:v>-6</c:v>
                </c:pt>
                <c:pt idx="23">
                  <c:v>-6</c:v>
                </c:pt>
                <c:pt idx="24">
                  <c:v>-6.0099997500000004</c:v>
                </c:pt>
                <c:pt idx="25">
                  <c:v>-6.0099997500000004</c:v>
                </c:pt>
                <c:pt idx="26">
                  <c:v>-6.0299997300000001</c:v>
                </c:pt>
                <c:pt idx="27">
                  <c:v>-6.0099997500000004</c:v>
                </c:pt>
                <c:pt idx="28">
                  <c:v>-6</c:v>
                </c:pt>
                <c:pt idx="29">
                  <c:v>-6</c:v>
                </c:pt>
                <c:pt idx="30">
                  <c:v>-6</c:v>
                </c:pt>
                <c:pt idx="31">
                  <c:v>-5.98</c:v>
                </c:pt>
                <c:pt idx="32">
                  <c:v>-6</c:v>
                </c:pt>
                <c:pt idx="33">
                  <c:v>-6</c:v>
                </c:pt>
                <c:pt idx="34">
                  <c:v>-5.98</c:v>
                </c:pt>
                <c:pt idx="35">
                  <c:v>-6</c:v>
                </c:pt>
                <c:pt idx="36">
                  <c:v>-5.98</c:v>
                </c:pt>
                <c:pt idx="37">
                  <c:v>-5.98</c:v>
                </c:pt>
                <c:pt idx="38">
                  <c:v>-5.98</c:v>
                </c:pt>
                <c:pt idx="39">
                  <c:v>-6</c:v>
                </c:pt>
                <c:pt idx="40">
                  <c:v>-6</c:v>
                </c:pt>
                <c:pt idx="41">
                  <c:v>-6</c:v>
                </c:pt>
                <c:pt idx="42">
                  <c:v>-5.98</c:v>
                </c:pt>
                <c:pt idx="43">
                  <c:v>-5.98</c:v>
                </c:pt>
                <c:pt idx="44">
                  <c:v>-5.98</c:v>
                </c:pt>
                <c:pt idx="45">
                  <c:v>-5.98</c:v>
                </c:pt>
                <c:pt idx="46">
                  <c:v>-5.98</c:v>
                </c:pt>
                <c:pt idx="47">
                  <c:v>-5.98</c:v>
                </c:pt>
                <c:pt idx="48">
                  <c:v>-6.0099997500000004</c:v>
                </c:pt>
                <c:pt idx="49">
                  <c:v>-5.98</c:v>
                </c:pt>
                <c:pt idx="50">
                  <c:v>-6.0099997500000004</c:v>
                </c:pt>
                <c:pt idx="51">
                  <c:v>-6.0099997500000004</c:v>
                </c:pt>
                <c:pt idx="52">
                  <c:v>-6.0299997300000001</c:v>
                </c:pt>
                <c:pt idx="53">
                  <c:v>-6.0299997300000001</c:v>
                </c:pt>
                <c:pt idx="54">
                  <c:v>-6.0299997300000001</c:v>
                </c:pt>
                <c:pt idx="55">
                  <c:v>-6.0499997099999998</c:v>
                </c:pt>
                <c:pt idx="56">
                  <c:v>-6.0299997300000001</c:v>
                </c:pt>
                <c:pt idx="57">
                  <c:v>-6.0099997500000004</c:v>
                </c:pt>
                <c:pt idx="58">
                  <c:v>-6.0099997500000004</c:v>
                </c:pt>
                <c:pt idx="59">
                  <c:v>-6.0299997300000001</c:v>
                </c:pt>
                <c:pt idx="60">
                  <c:v>-6.0299997300000001</c:v>
                </c:pt>
                <c:pt idx="61">
                  <c:v>-6.0299997300000001</c:v>
                </c:pt>
                <c:pt idx="62">
                  <c:v>-5.94</c:v>
                </c:pt>
                <c:pt idx="63">
                  <c:v>-5.85</c:v>
                </c:pt>
                <c:pt idx="64">
                  <c:v>-5.69</c:v>
                </c:pt>
                <c:pt idx="65">
                  <c:v>-5.5499997099999998</c:v>
                </c:pt>
                <c:pt idx="66">
                  <c:v>-5.42</c:v>
                </c:pt>
                <c:pt idx="67">
                  <c:v>-5.2799997300000001</c:v>
                </c:pt>
                <c:pt idx="68">
                  <c:v>-5.15</c:v>
                </c:pt>
                <c:pt idx="69">
                  <c:v>-5.0299997300000001</c:v>
                </c:pt>
                <c:pt idx="70">
                  <c:v>-4.92</c:v>
                </c:pt>
                <c:pt idx="71">
                  <c:v>-4.83</c:v>
                </c:pt>
                <c:pt idx="72">
                  <c:v>-4.7300000000000004</c:v>
                </c:pt>
                <c:pt idx="73">
                  <c:v>-4.63</c:v>
                </c:pt>
                <c:pt idx="74">
                  <c:v>-4.54</c:v>
                </c:pt>
                <c:pt idx="75">
                  <c:v>-4.4800000000000004</c:v>
                </c:pt>
                <c:pt idx="76">
                  <c:v>-4.4000000000000004</c:v>
                </c:pt>
                <c:pt idx="77">
                  <c:v>-4.33</c:v>
                </c:pt>
                <c:pt idx="78">
                  <c:v>-4.25</c:v>
                </c:pt>
                <c:pt idx="79">
                  <c:v>-4.17</c:v>
                </c:pt>
                <c:pt idx="80">
                  <c:v>-4.13</c:v>
                </c:pt>
                <c:pt idx="81">
                  <c:v>-4.0599999999999996</c:v>
                </c:pt>
                <c:pt idx="82">
                  <c:v>-3.99</c:v>
                </c:pt>
                <c:pt idx="83">
                  <c:v>-3.91999984</c:v>
                </c:pt>
                <c:pt idx="84">
                  <c:v>-3.6599998500000002</c:v>
                </c:pt>
                <c:pt idx="85">
                  <c:v>-3.3799998800000002</c:v>
                </c:pt>
                <c:pt idx="86">
                  <c:v>-3.08</c:v>
                </c:pt>
                <c:pt idx="87">
                  <c:v>-2.8</c:v>
                </c:pt>
                <c:pt idx="88">
                  <c:v>-2.6299998800000002</c:v>
                </c:pt>
                <c:pt idx="89">
                  <c:v>-2.3199999999999998</c:v>
                </c:pt>
                <c:pt idx="90">
                  <c:v>-2.0299999999999998</c:v>
                </c:pt>
                <c:pt idx="91">
                  <c:v>-1.68</c:v>
                </c:pt>
                <c:pt idx="92">
                  <c:v>-1.26</c:v>
                </c:pt>
                <c:pt idx="93">
                  <c:v>-0.82</c:v>
                </c:pt>
                <c:pt idx="94">
                  <c:v>-0.32</c:v>
                </c:pt>
                <c:pt idx="95">
                  <c:v>0.17</c:v>
                </c:pt>
                <c:pt idx="96">
                  <c:v>0.71</c:v>
                </c:pt>
                <c:pt idx="97">
                  <c:v>1.3299999199999999</c:v>
                </c:pt>
                <c:pt idx="98">
                  <c:v>2.0699999999999998</c:v>
                </c:pt>
                <c:pt idx="99">
                  <c:v>2.78</c:v>
                </c:pt>
                <c:pt idx="100">
                  <c:v>3.49</c:v>
                </c:pt>
                <c:pt idx="101">
                  <c:v>4.2999997099999998</c:v>
                </c:pt>
                <c:pt idx="102">
                  <c:v>5.1099996599999997</c:v>
                </c:pt>
                <c:pt idx="103">
                  <c:v>5.95</c:v>
                </c:pt>
                <c:pt idx="104">
                  <c:v>6.72</c:v>
                </c:pt>
                <c:pt idx="105">
                  <c:v>7.3599996599999997</c:v>
                </c:pt>
                <c:pt idx="106">
                  <c:v>8.0599989999999995</c:v>
                </c:pt>
                <c:pt idx="107">
                  <c:v>8.65</c:v>
                </c:pt>
                <c:pt idx="108">
                  <c:v>9.25</c:v>
                </c:pt>
                <c:pt idx="109">
                  <c:v>9.7899999999999991</c:v>
                </c:pt>
                <c:pt idx="110">
                  <c:v>10.37</c:v>
                </c:pt>
                <c:pt idx="111">
                  <c:v>10.9</c:v>
                </c:pt>
                <c:pt idx="112">
                  <c:v>11.4</c:v>
                </c:pt>
                <c:pt idx="113">
                  <c:v>11.95</c:v>
                </c:pt>
                <c:pt idx="114">
                  <c:v>12.48</c:v>
                </c:pt>
                <c:pt idx="115">
                  <c:v>12.96</c:v>
                </c:pt>
                <c:pt idx="116">
                  <c:v>13.46</c:v>
                </c:pt>
                <c:pt idx="117">
                  <c:v>13.95</c:v>
                </c:pt>
                <c:pt idx="118">
                  <c:v>14.389999400000001</c:v>
                </c:pt>
                <c:pt idx="119">
                  <c:v>14.7999992</c:v>
                </c:pt>
                <c:pt idx="120">
                  <c:v>15.25</c:v>
                </c:pt>
                <c:pt idx="121">
                  <c:v>15.5999994</c:v>
                </c:pt>
                <c:pt idx="122">
                  <c:v>15.95</c:v>
                </c:pt>
                <c:pt idx="123">
                  <c:v>16.350000000000001</c:v>
                </c:pt>
                <c:pt idx="124">
                  <c:v>16.71</c:v>
                </c:pt>
                <c:pt idx="125">
                  <c:v>17.119998899999999</c:v>
                </c:pt>
                <c:pt idx="126">
                  <c:v>17.48</c:v>
                </c:pt>
                <c:pt idx="127">
                  <c:v>17.82</c:v>
                </c:pt>
                <c:pt idx="128">
                  <c:v>18.21</c:v>
                </c:pt>
                <c:pt idx="129">
                  <c:v>18.57</c:v>
                </c:pt>
                <c:pt idx="130">
                  <c:v>18.949998900000001</c:v>
                </c:pt>
                <c:pt idx="131">
                  <c:v>19.3</c:v>
                </c:pt>
                <c:pt idx="132">
                  <c:v>19.66</c:v>
                </c:pt>
                <c:pt idx="133">
                  <c:v>20.029998800000001</c:v>
                </c:pt>
                <c:pt idx="134">
                  <c:v>20.41</c:v>
                </c:pt>
                <c:pt idx="135">
                  <c:v>20.77</c:v>
                </c:pt>
                <c:pt idx="136">
                  <c:v>21.189998599999999</c:v>
                </c:pt>
                <c:pt idx="137">
                  <c:v>21.6</c:v>
                </c:pt>
                <c:pt idx="138">
                  <c:v>22.01</c:v>
                </c:pt>
                <c:pt idx="139">
                  <c:v>22.38</c:v>
                </c:pt>
                <c:pt idx="140">
                  <c:v>22.769998600000001</c:v>
                </c:pt>
                <c:pt idx="141">
                  <c:v>23.119998899999999</c:v>
                </c:pt>
                <c:pt idx="142">
                  <c:v>23.529998800000001</c:v>
                </c:pt>
                <c:pt idx="143">
                  <c:v>23.84</c:v>
                </c:pt>
                <c:pt idx="144">
                  <c:v>24.22</c:v>
                </c:pt>
                <c:pt idx="145">
                  <c:v>24.5</c:v>
                </c:pt>
                <c:pt idx="146">
                  <c:v>24.81</c:v>
                </c:pt>
                <c:pt idx="147">
                  <c:v>25.14</c:v>
                </c:pt>
                <c:pt idx="148">
                  <c:v>25.42</c:v>
                </c:pt>
                <c:pt idx="149">
                  <c:v>25.75</c:v>
                </c:pt>
                <c:pt idx="150">
                  <c:v>26</c:v>
                </c:pt>
                <c:pt idx="151">
                  <c:v>26.279998800000001</c:v>
                </c:pt>
                <c:pt idx="152">
                  <c:v>26.51</c:v>
                </c:pt>
                <c:pt idx="153">
                  <c:v>26.75</c:v>
                </c:pt>
                <c:pt idx="154">
                  <c:v>27.05</c:v>
                </c:pt>
                <c:pt idx="155">
                  <c:v>27.34</c:v>
                </c:pt>
                <c:pt idx="156">
                  <c:v>27.65</c:v>
                </c:pt>
                <c:pt idx="157">
                  <c:v>27.91</c:v>
                </c:pt>
                <c:pt idx="158">
                  <c:v>28.23</c:v>
                </c:pt>
                <c:pt idx="159">
                  <c:v>28.49</c:v>
                </c:pt>
                <c:pt idx="160">
                  <c:v>28.73</c:v>
                </c:pt>
                <c:pt idx="161">
                  <c:v>29.029998800000001</c:v>
                </c:pt>
                <c:pt idx="162">
                  <c:v>29.31</c:v>
                </c:pt>
                <c:pt idx="163">
                  <c:v>29.539999000000002</c:v>
                </c:pt>
                <c:pt idx="164">
                  <c:v>29.789999000000002</c:v>
                </c:pt>
                <c:pt idx="165">
                  <c:v>30.019998600000001</c:v>
                </c:pt>
                <c:pt idx="166">
                  <c:v>30.26</c:v>
                </c:pt>
                <c:pt idx="167">
                  <c:v>30.47</c:v>
                </c:pt>
                <c:pt idx="168">
                  <c:v>30.679998399999999</c:v>
                </c:pt>
                <c:pt idx="169">
                  <c:v>30.849998500000002</c:v>
                </c:pt>
                <c:pt idx="170">
                  <c:v>31.01</c:v>
                </c:pt>
                <c:pt idx="171">
                  <c:v>31.16</c:v>
                </c:pt>
                <c:pt idx="172">
                  <c:v>31.369998899999999</c:v>
                </c:pt>
                <c:pt idx="173">
                  <c:v>31.529998800000001</c:v>
                </c:pt>
                <c:pt idx="174">
                  <c:v>31.679998399999999</c:v>
                </c:pt>
                <c:pt idx="175">
                  <c:v>31.82</c:v>
                </c:pt>
                <c:pt idx="176">
                  <c:v>31.96</c:v>
                </c:pt>
                <c:pt idx="177">
                  <c:v>32.119999999999997</c:v>
                </c:pt>
                <c:pt idx="178">
                  <c:v>32.25</c:v>
                </c:pt>
                <c:pt idx="179">
                  <c:v>32.39</c:v>
                </c:pt>
                <c:pt idx="180">
                  <c:v>32.53</c:v>
                </c:pt>
                <c:pt idx="181">
                  <c:v>32.659999999999997</c:v>
                </c:pt>
                <c:pt idx="182">
                  <c:v>32.78</c:v>
                </c:pt>
                <c:pt idx="183">
                  <c:v>32.94</c:v>
                </c:pt>
                <c:pt idx="184">
                  <c:v>33.090000000000003</c:v>
                </c:pt>
                <c:pt idx="185">
                  <c:v>33.21</c:v>
                </c:pt>
                <c:pt idx="186">
                  <c:v>33.28</c:v>
                </c:pt>
                <c:pt idx="187">
                  <c:v>33.450000000000003</c:v>
                </c:pt>
                <c:pt idx="188">
                  <c:v>33.549999999999997</c:v>
                </c:pt>
                <c:pt idx="189">
                  <c:v>33.659999999999997</c:v>
                </c:pt>
                <c:pt idx="190">
                  <c:v>33.78</c:v>
                </c:pt>
                <c:pt idx="191">
                  <c:v>33.89</c:v>
                </c:pt>
                <c:pt idx="192">
                  <c:v>34</c:v>
                </c:pt>
                <c:pt idx="193">
                  <c:v>34.119999999999997</c:v>
                </c:pt>
                <c:pt idx="194">
                  <c:v>34.21</c:v>
                </c:pt>
                <c:pt idx="195">
                  <c:v>34.309997600000003</c:v>
                </c:pt>
                <c:pt idx="196">
                  <c:v>34.43</c:v>
                </c:pt>
                <c:pt idx="197">
                  <c:v>34.54</c:v>
                </c:pt>
                <c:pt idx="198">
                  <c:v>34.64</c:v>
                </c:pt>
                <c:pt idx="199">
                  <c:v>34.739997899999999</c:v>
                </c:pt>
                <c:pt idx="200">
                  <c:v>34.829998000000003</c:v>
                </c:pt>
                <c:pt idx="201">
                  <c:v>34.92</c:v>
                </c:pt>
                <c:pt idx="202">
                  <c:v>35</c:v>
                </c:pt>
                <c:pt idx="203">
                  <c:v>35</c:v>
                </c:pt>
                <c:pt idx="204">
                  <c:v>34.79</c:v>
                </c:pt>
                <c:pt idx="205">
                  <c:v>34.53</c:v>
                </c:pt>
                <c:pt idx="206">
                  <c:v>34.21</c:v>
                </c:pt>
                <c:pt idx="207">
                  <c:v>33.829998000000003</c:v>
                </c:pt>
                <c:pt idx="208">
                  <c:v>33.450000000000003</c:v>
                </c:pt>
                <c:pt idx="209">
                  <c:v>33.04</c:v>
                </c:pt>
                <c:pt idx="210">
                  <c:v>32.61</c:v>
                </c:pt>
                <c:pt idx="211">
                  <c:v>32.19</c:v>
                </c:pt>
                <c:pt idx="212">
                  <c:v>31.789999000000002</c:v>
                </c:pt>
                <c:pt idx="213">
                  <c:v>31.39</c:v>
                </c:pt>
                <c:pt idx="214">
                  <c:v>31</c:v>
                </c:pt>
                <c:pt idx="215">
                  <c:v>30.65</c:v>
                </c:pt>
                <c:pt idx="216">
                  <c:v>30.24</c:v>
                </c:pt>
                <c:pt idx="217">
                  <c:v>29.859998699999998</c:v>
                </c:pt>
                <c:pt idx="218">
                  <c:v>29.51</c:v>
                </c:pt>
                <c:pt idx="219">
                  <c:v>29.109998699999998</c:v>
                </c:pt>
                <c:pt idx="220">
                  <c:v>28.75</c:v>
                </c:pt>
                <c:pt idx="221">
                  <c:v>28.369998899999999</c:v>
                </c:pt>
                <c:pt idx="222">
                  <c:v>28.019998600000001</c:v>
                </c:pt>
                <c:pt idx="223">
                  <c:v>27.68</c:v>
                </c:pt>
                <c:pt idx="224">
                  <c:v>27.32</c:v>
                </c:pt>
                <c:pt idx="225">
                  <c:v>26.97</c:v>
                </c:pt>
                <c:pt idx="226">
                  <c:v>26.64</c:v>
                </c:pt>
                <c:pt idx="227">
                  <c:v>26.349998500000002</c:v>
                </c:pt>
                <c:pt idx="228">
                  <c:v>26.01</c:v>
                </c:pt>
                <c:pt idx="229">
                  <c:v>25.71</c:v>
                </c:pt>
                <c:pt idx="230">
                  <c:v>25.42</c:v>
                </c:pt>
                <c:pt idx="231">
                  <c:v>25.14</c:v>
                </c:pt>
                <c:pt idx="232">
                  <c:v>24.859998699999998</c:v>
                </c:pt>
                <c:pt idx="233">
                  <c:v>24.58</c:v>
                </c:pt>
                <c:pt idx="234">
                  <c:v>24.32</c:v>
                </c:pt>
                <c:pt idx="235">
                  <c:v>24.09</c:v>
                </c:pt>
                <c:pt idx="236">
                  <c:v>23.83</c:v>
                </c:pt>
                <c:pt idx="237">
                  <c:v>23.6</c:v>
                </c:pt>
                <c:pt idx="238">
                  <c:v>23.369998899999999</c:v>
                </c:pt>
                <c:pt idx="239">
                  <c:v>23.14</c:v>
                </c:pt>
                <c:pt idx="240">
                  <c:v>22.949998900000001</c:v>
                </c:pt>
                <c:pt idx="241">
                  <c:v>22.75</c:v>
                </c:pt>
                <c:pt idx="242">
                  <c:v>22.55</c:v>
                </c:pt>
                <c:pt idx="243">
                  <c:v>22.369998899999999</c:v>
                </c:pt>
                <c:pt idx="244">
                  <c:v>22.18</c:v>
                </c:pt>
                <c:pt idx="245">
                  <c:v>21.99</c:v>
                </c:pt>
                <c:pt idx="246">
                  <c:v>21.779998800000001</c:v>
                </c:pt>
                <c:pt idx="247">
                  <c:v>21.6</c:v>
                </c:pt>
                <c:pt idx="248">
                  <c:v>21.41</c:v>
                </c:pt>
                <c:pt idx="249">
                  <c:v>21.25</c:v>
                </c:pt>
                <c:pt idx="250">
                  <c:v>21.07</c:v>
                </c:pt>
                <c:pt idx="251">
                  <c:v>20.91</c:v>
                </c:pt>
                <c:pt idx="252">
                  <c:v>20.73</c:v>
                </c:pt>
                <c:pt idx="253">
                  <c:v>20.59</c:v>
                </c:pt>
                <c:pt idx="254">
                  <c:v>20.420000000000002</c:v>
                </c:pt>
                <c:pt idx="255">
                  <c:v>20.260000000000002</c:v>
                </c:pt>
                <c:pt idx="256">
                  <c:v>20.14</c:v>
                </c:pt>
                <c:pt idx="257">
                  <c:v>20</c:v>
                </c:pt>
                <c:pt idx="258">
                  <c:v>19.859998699999998</c:v>
                </c:pt>
                <c:pt idx="259">
                  <c:v>19.72</c:v>
                </c:pt>
                <c:pt idx="260">
                  <c:v>19.619998899999999</c:v>
                </c:pt>
                <c:pt idx="261">
                  <c:v>19.5</c:v>
                </c:pt>
                <c:pt idx="262">
                  <c:v>19.39</c:v>
                </c:pt>
                <c:pt idx="263">
                  <c:v>19.289999000000002</c:v>
                </c:pt>
                <c:pt idx="264">
                  <c:v>19.18</c:v>
                </c:pt>
                <c:pt idx="265">
                  <c:v>19.119998899999999</c:v>
                </c:pt>
                <c:pt idx="266">
                  <c:v>19.07</c:v>
                </c:pt>
                <c:pt idx="267">
                  <c:v>18.97</c:v>
                </c:pt>
                <c:pt idx="268">
                  <c:v>18.84</c:v>
                </c:pt>
                <c:pt idx="269">
                  <c:v>18.73</c:v>
                </c:pt>
                <c:pt idx="270">
                  <c:v>18.600000000000001</c:v>
                </c:pt>
                <c:pt idx="271">
                  <c:v>18.5</c:v>
                </c:pt>
                <c:pt idx="272">
                  <c:v>18.41</c:v>
                </c:pt>
                <c:pt idx="273">
                  <c:v>18.279998800000001</c:v>
                </c:pt>
                <c:pt idx="274">
                  <c:v>18.170000000000002</c:v>
                </c:pt>
                <c:pt idx="275">
                  <c:v>18.010000000000002</c:v>
                </c:pt>
                <c:pt idx="276">
                  <c:v>17.869998899999999</c:v>
                </c:pt>
                <c:pt idx="277">
                  <c:v>17.75</c:v>
                </c:pt>
                <c:pt idx="278">
                  <c:v>17.59</c:v>
                </c:pt>
                <c:pt idx="279">
                  <c:v>17.399999999999999</c:v>
                </c:pt>
                <c:pt idx="280">
                  <c:v>17.25</c:v>
                </c:pt>
                <c:pt idx="281">
                  <c:v>17.09</c:v>
                </c:pt>
                <c:pt idx="282">
                  <c:v>16.96</c:v>
                </c:pt>
                <c:pt idx="283">
                  <c:v>16.82</c:v>
                </c:pt>
                <c:pt idx="284">
                  <c:v>16.690000000000001</c:v>
                </c:pt>
                <c:pt idx="285">
                  <c:v>16.55</c:v>
                </c:pt>
                <c:pt idx="286">
                  <c:v>16.43</c:v>
                </c:pt>
                <c:pt idx="287">
                  <c:v>16.309999999999999</c:v>
                </c:pt>
                <c:pt idx="288">
                  <c:v>16.199998900000001</c:v>
                </c:pt>
                <c:pt idx="289">
                  <c:v>16.100000000000001</c:v>
                </c:pt>
                <c:pt idx="290">
                  <c:v>16.010000000000002</c:v>
                </c:pt>
                <c:pt idx="291">
                  <c:v>15.92</c:v>
                </c:pt>
                <c:pt idx="292">
                  <c:v>15.78</c:v>
                </c:pt>
                <c:pt idx="293">
                  <c:v>15.67</c:v>
                </c:pt>
                <c:pt idx="294">
                  <c:v>15.5999994</c:v>
                </c:pt>
                <c:pt idx="295">
                  <c:v>15.53</c:v>
                </c:pt>
                <c:pt idx="296">
                  <c:v>15.46</c:v>
                </c:pt>
                <c:pt idx="297">
                  <c:v>15.41</c:v>
                </c:pt>
                <c:pt idx="298">
                  <c:v>15.339999199999999</c:v>
                </c:pt>
                <c:pt idx="299">
                  <c:v>15.2999992</c:v>
                </c:pt>
                <c:pt idx="300">
                  <c:v>15.25</c:v>
                </c:pt>
                <c:pt idx="301">
                  <c:v>15.1799994</c:v>
                </c:pt>
                <c:pt idx="302">
                  <c:v>15.16</c:v>
                </c:pt>
                <c:pt idx="303">
                  <c:v>15.11</c:v>
                </c:pt>
                <c:pt idx="304">
                  <c:v>15.07</c:v>
                </c:pt>
                <c:pt idx="305">
                  <c:v>15.019999500000001</c:v>
                </c:pt>
                <c:pt idx="306">
                  <c:v>14.9699993</c:v>
                </c:pt>
                <c:pt idx="307">
                  <c:v>14.91</c:v>
                </c:pt>
                <c:pt idx="308">
                  <c:v>14.87</c:v>
                </c:pt>
                <c:pt idx="309">
                  <c:v>14.82</c:v>
                </c:pt>
                <c:pt idx="310">
                  <c:v>14.75</c:v>
                </c:pt>
                <c:pt idx="311">
                  <c:v>14.65</c:v>
                </c:pt>
                <c:pt idx="312">
                  <c:v>14.5499992</c:v>
                </c:pt>
                <c:pt idx="313">
                  <c:v>14.46</c:v>
                </c:pt>
                <c:pt idx="314">
                  <c:v>14.41</c:v>
                </c:pt>
                <c:pt idx="315">
                  <c:v>14.36</c:v>
                </c:pt>
                <c:pt idx="316">
                  <c:v>14.2599993</c:v>
                </c:pt>
                <c:pt idx="317">
                  <c:v>14.17</c:v>
                </c:pt>
                <c:pt idx="318">
                  <c:v>14.11</c:v>
                </c:pt>
                <c:pt idx="319">
                  <c:v>13.99</c:v>
                </c:pt>
                <c:pt idx="320">
                  <c:v>13.88</c:v>
                </c:pt>
                <c:pt idx="321">
                  <c:v>13.769999500000001</c:v>
                </c:pt>
                <c:pt idx="322">
                  <c:v>13.63</c:v>
                </c:pt>
                <c:pt idx="323">
                  <c:v>13.519999500000001</c:v>
                </c:pt>
                <c:pt idx="324">
                  <c:v>13.41</c:v>
                </c:pt>
                <c:pt idx="325">
                  <c:v>13.2999992</c:v>
                </c:pt>
                <c:pt idx="326">
                  <c:v>13.19</c:v>
                </c:pt>
                <c:pt idx="327">
                  <c:v>13.12</c:v>
                </c:pt>
                <c:pt idx="328">
                  <c:v>13.12</c:v>
                </c:pt>
                <c:pt idx="329">
                  <c:v>13.2199993</c:v>
                </c:pt>
                <c:pt idx="330">
                  <c:v>13.33</c:v>
                </c:pt>
                <c:pt idx="331">
                  <c:v>13.45</c:v>
                </c:pt>
                <c:pt idx="332">
                  <c:v>13.5499992</c:v>
                </c:pt>
                <c:pt idx="333">
                  <c:v>13.5999994</c:v>
                </c:pt>
                <c:pt idx="334">
                  <c:v>13.6799994</c:v>
                </c:pt>
                <c:pt idx="335">
                  <c:v>13.73</c:v>
                </c:pt>
                <c:pt idx="336">
                  <c:v>13.7999992</c:v>
                </c:pt>
                <c:pt idx="337">
                  <c:v>13.87</c:v>
                </c:pt>
                <c:pt idx="338">
                  <c:v>13.9</c:v>
                </c:pt>
                <c:pt idx="339">
                  <c:v>13.94</c:v>
                </c:pt>
                <c:pt idx="340">
                  <c:v>13.96</c:v>
                </c:pt>
                <c:pt idx="341">
                  <c:v>13.95</c:v>
                </c:pt>
                <c:pt idx="342">
                  <c:v>13.98</c:v>
                </c:pt>
                <c:pt idx="343">
                  <c:v>14</c:v>
                </c:pt>
                <c:pt idx="344">
                  <c:v>14.0099993</c:v>
                </c:pt>
                <c:pt idx="345">
                  <c:v>14</c:v>
                </c:pt>
                <c:pt idx="346">
                  <c:v>14.0099993</c:v>
                </c:pt>
                <c:pt idx="347">
                  <c:v>14.03</c:v>
                </c:pt>
                <c:pt idx="348">
                  <c:v>14.03</c:v>
                </c:pt>
                <c:pt idx="349">
                  <c:v>14.03</c:v>
                </c:pt>
                <c:pt idx="350">
                  <c:v>14.03</c:v>
                </c:pt>
                <c:pt idx="351">
                  <c:v>14.03</c:v>
                </c:pt>
                <c:pt idx="352">
                  <c:v>14.03</c:v>
                </c:pt>
                <c:pt idx="353">
                  <c:v>14.0099993</c:v>
                </c:pt>
                <c:pt idx="354">
                  <c:v>13.99</c:v>
                </c:pt>
                <c:pt idx="355">
                  <c:v>13.96</c:v>
                </c:pt>
                <c:pt idx="356">
                  <c:v>13.96</c:v>
                </c:pt>
                <c:pt idx="357">
                  <c:v>13.95</c:v>
                </c:pt>
                <c:pt idx="358">
                  <c:v>13.96</c:v>
                </c:pt>
                <c:pt idx="359">
                  <c:v>13.96</c:v>
                </c:pt>
                <c:pt idx="360">
                  <c:v>13.95</c:v>
                </c:pt>
                <c:pt idx="361">
                  <c:v>13.88</c:v>
                </c:pt>
                <c:pt idx="362">
                  <c:v>13.7999992</c:v>
                </c:pt>
                <c:pt idx="363">
                  <c:v>13.769999500000001</c:v>
                </c:pt>
                <c:pt idx="364">
                  <c:v>13.73</c:v>
                </c:pt>
                <c:pt idx="365">
                  <c:v>13.6799994</c:v>
                </c:pt>
                <c:pt idx="366">
                  <c:v>13.65</c:v>
                </c:pt>
                <c:pt idx="367">
                  <c:v>13.5999994</c:v>
                </c:pt>
                <c:pt idx="368">
                  <c:v>13.519999500000001</c:v>
                </c:pt>
                <c:pt idx="369">
                  <c:v>13.5499992</c:v>
                </c:pt>
                <c:pt idx="370">
                  <c:v>13.519999500000001</c:v>
                </c:pt>
                <c:pt idx="371">
                  <c:v>13.5</c:v>
                </c:pt>
                <c:pt idx="372">
                  <c:v>13.519999500000001</c:v>
                </c:pt>
                <c:pt idx="373">
                  <c:v>13.58</c:v>
                </c:pt>
                <c:pt idx="374">
                  <c:v>13.5999994</c:v>
                </c:pt>
                <c:pt idx="375">
                  <c:v>13.63</c:v>
                </c:pt>
                <c:pt idx="376">
                  <c:v>13.66</c:v>
                </c:pt>
                <c:pt idx="377">
                  <c:v>13.6799994</c:v>
                </c:pt>
                <c:pt idx="378">
                  <c:v>13.7199993</c:v>
                </c:pt>
                <c:pt idx="379">
                  <c:v>13.7599993</c:v>
                </c:pt>
                <c:pt idx="380">
                  <c:v>13.78</c:v>
                </c:pt>
                <c:pt idx="381">
                  <c:v>13.82</c:v>
                </c:pt>
                <c:pt idx="382">
                  <c:v>13.83</c:v>
                </c:pt>
                <c:pt idx="383">
                  <c:v>13.87</c:v>
                </c:pt>
                <c:pt idx="384">
                  <c:v>13.889999400000001</c:v>
                </c:pt>
                <c:pt idx="385">
                  <c:v>13.88</c:v>
                </c:pt>
                <c:pt idx="386">
                  <c:v>13.87</c:v>
                </c:pt>
                <c:pt idx="387">
                  <c:v>13.82</c:v>
                </c:pt>
                <c:pt idx="388">
                  <c:v>13.83</c:v>
                </c:pt>
                <c:pt idx="389">
                  <c:v>13.7999992</c:v>
                </c:pt>
                <c:pt idx="390">
                  <c:v>13.7999992</c:v>
                </c:pt>
                <c:pt idx="391">
                  <c:v>13.82</c:v>
                </c:pt>
                <c:pt idx="392">
                  <c:v>13.79</c:v>
                </c:pt>
                <c:pt idx="393">
                  <c:v>13.79</c:v>
                </c:pt>
                <c:pt idx="394">
                  <c:v>13.769999500000001</c:v>
                </c:pt>
                <c:pt idx="395">
                  <c:v>13.769999500000001</c:v>
                </c:pt>
                <c:pt idx="396">
                  <c:v>13.74</c:v>
                </c:pt>
                <c:pt idx="397">
                  <c:v>13.73</c:v>
                </c:pt>
                <c:pt idx="398">
                  <c:v>13.71</c:v>
                </c:pt>
                <c:pt idx="399">
                  <c:v>13.6799994</c:v>
                </c:pt>
                <c:pt idx="400">
                  <c:v>13.66</c:v>
                </c:pt>
                <c:pt idx="401">
                  <c:v>13.62</c:v>
                </c:pt>
                <c:pt idx="402">
                  <c:v>13.57</c:v>
                </c:pt>
                <c:pt idx="403">
                  <c:v>13.53</c:v>
                </c:pt>
                <c:pt idx="404">
                  <c:v>13.49</c:v>
                </c:pt>
                <c:pt idx="405">
                  <c:v>13.4</c:v>
                </c:pt>
                <c:pt idx="406">
                  <c:v>13.36</c:v>
                </c:pt>
                <c:pt idx="407">
                  <c:v>13.2999992</c:v>
                </c:pt>
                <c:pt idx="408">
                  <c:v>13.25</c:v>
                </c:pt>
                <c:pt idx="409">
                  <c:v>13.19</c:v>
                </c:pt>
                <c:pt idx="410">
                  <c:v>13.17</c:v>
                </c:pt>
                <c:pt idx="411">
                  <c:v>13.15</c:v>
                </c:pt>
                <c:pt idx="412">
                  <c:v>13.17</c:v>
                </c:pt>
                <c:pt idx="413">
                  <c:v>13.17</c:v>
                </c:pt>
                <c:pt idx="414">
                  <c:v>13.17</c:v>
                </c:pt>
                <c:pt idx="415">
                  <c:v>13.19</c:v>
                </c:pt>
                <c:pt idx="416">
                  <c:v>13.23</c:v>
                </c:pt>
                <c:pt idx="417">
                  <c:v>13.24</c:v>
                </c:pt>
                <c:pt idx="418">
                  <c:v>13.25</c:v>
                </c:pt>
                <c:pt idx="419">
                  <c:v>13.2599993</c:v>
                </c:pt>
                <c:pt idx="420">
                  <c:v>13.24</c:v>
                </c:pt>
                <c:pt idx="421">
                  <c:v>13.2599993</c:v>
                </c:pt>
                <c:pt idx="422">
                  <c:v>13.28</c:v>
                </c:pt>
                <c:pt idx="423">
                  <c:v>13.29</c:v>
                </c:pt>
                <c:pt idx="424">
                  <c:v>13.33</c:v>
                </c:pt>
                <c:pt idx="425">
                  <c:v>13.33</c:v>
                </c:pt>
                <c:pt idx="426">
                  <c:v>13.33</c:v>
                </c:pt>
                <c:pt idx="427">
                  <c:v>13.33</c:v>
                </c:pt>
                <c:pt idx="428">
                  <c:v>13.33</c:v>
                </c:pt>
                <c:pt idx="429">
                  <c:v>13.3099995</c:v>
                </c:pt>
                <c:pt idx="430">
                  <c:v>13.2999992</c:v>
                </c:pt>
                <c:pt idx="431">
                  <c:v>13.33</c:v>
                </c:pt>
                <c:pt idx="432">
                  <c:v>13.3099995</c:v>
                </c:pt>
                <c:pt idx="433">
                  <c:v>13.2999992</c:v>
                </c:pt>
                <c:pt idx="434">
                  <c:v>13.33</c:v>
                </c:pt>
                <c:pt idx="435">
                  <c:v>13.28</c:v>
                </c:pt>
                <c:pt idx="436">
                  <c:v>13.28</c:v>
                </c:pt>
                <c:pt idx="437">
                  <c:v>13.28</c:v>
                </c:pt>
                <c:pt idx="438">
                  <c:v>13.28</c:v>
                </c:pt>
                <c:pt idx="439">
                  <c:v>13.23</c:v>
                </c:pt>
                <c:pt idx="440">
                  <c:v>13.19</c:v>
                </c:pt>
                <c:pt idx="441">
                  <c:v>13.17</c:v>
                </c:pt>
                <c:pt idx="442">
                  <c:v>13.139999400000001</c:v>
                </c:pt>
                <c:pt idx="443">
                  <c:v>13.12</c:v>
                </c:pt>
                <c:pt idx="444">
                  <c:v>13.0499992</c:v>
                </c:pt>
                <c:pt idx="445">
                  <c:v>13.0499992</c:v>
                </c:pt>
                <c:pt idx="446">
                  <c:v>13.03</c:v>
                </c:pt>
                <c:pt idx="447">
                  <c:v>13.0099993</c:v>
                </c:pt>
                <c:pt idx="448">
                  <c:v>12.98</c:v>
                </c:pt>
                <c:pt idx="449">
                  <c:v>12.96</c:v>
                </c:pt>
                <c:pt idx="450">
                  <c:v>12.94</c:v>
                </c:pt>
                <c:pt idx="451">
                  <c:v>12.91</c:v>
                </c:pt>
                <c:pt idx="452">
                  <c:v>12.91</c:v>
                </c:pt>
                <c:pt idx="453">
                  <c:v>12.889999400000001</c:v>
                </c:pt>
                <c:pt idx="454">
                  <c:v>12.87</c:v>
                </c:pt>
                <c:pt idx="455">
                  <c:v>12.8499994</c:v>
                </c:pt>
                <c:pt idx="456">
                  <c:v>12.84</c:v>
                </c:pt>
                <c:pt idx="457">
                  <c:v>12.82</c:v>
                </c:pt>
                <c:pt idx="458">
                  <c:v>12.82</c:v>
                </c:pt>
                <c:pt idx="459">
                  <c:v>12.82</c:v>
                </c:pt>
                <c:pt idx="460">
                  <c:v>12.71</c:v>
                </c:pt>
                <c:pt idx="461">
                  <c:v>12.62</c:v>
                </c:pt>
                <c:pt idx="462">
                  <c:v>12.5099993</c:v>
                </c:pt>
                <c:pt idx="463">
                  <c:v>12.4299994</c:v>
                </c:pt>
                <c:pt idx="464">
                  <c:v>12.3499994</c:v>
                </c:pt>
                <c:pt idx="465">
                  <c:v>12.21</c:v>
                </c:pt>
                <c:pt idx="466">
                  <c:v>12.09</c:v>
                </c:pt>
                <c:pt idx="467">
                  <c:v>11.96</c:v>
                </c:pt>
                <c:pt idx="468">
                  <c:v>11.87</c:v>
                </c:pt>
                <c:pt idx="469">
                  <c:v>11.78</c:v>
                </c:pt>
                <c:pt idx="470">
                  <c:v>11.67</c:v>
                </c:pt>
                <c:pt idx="471">
                  <c:v>11.57</c:v>
                </c:pt>
                <c:pt idx="472">
                  <c:v>11.46</c:v>
                </c:pt>
                <c:pt idx="473">
                  <c:v>11.4</c:v>
                </c:pt>
                <c:pt idx="474">
                  <c:v>11.33</c:v>
                </c:pt>
                <c:pt idx="475">
                  <c:v>11.23</c:v>
                </c:pt>
                <c:pt idx="476">
                  <c:v>11.17</c:v>
                </c:pt>
                <c:pt idx="477">
                  <c:v>11.09</c:v>
                </c:pt>
                <c:pt idx="478">
                  <c:v>11.04</c:v>
                </c:pt>
                <c:pt idx="479">
                  <c:v>10.99</c:v>
                </c:pt>
                <c:pt idx="480">
                  <c:v>10.92</c:v>
                </c:pt>
                <c:pt idx="481">
                  <c:v>10.88</c:v>
                </c:pt>
                <c:pt idx="482">
                  <c:v>10.8499994</c:v>
                </c:pt>
                <c:pt idx="483">
                  <c:v>10.83</c:v>
                </c:pt>
                <c:pt idx="484">
                  <c:v>10.82</c:v>
                </c:pt>
                <c:pt idx="485">
                  <c:v>10.8099995</c:v>
                </c:pt>
                <c:pt idx="486">
                  <c:v>10.82</c:v>
                </c:pt>
                <c:pt idx="487">
                  <c:v>10.82</c:v>
                </c:pt>
                <c:pt idx="488">
                  <c:v>10.8</c:v>
                </c:pt>
                <c:pt idx="489">
                  <c:v>10.79</c:v>
                </c:pt>
                <c:pt idx="490">
                  <c:v>10.79</c:v>
                </c:pt>
                <c:pt idx="491">
                  <c:v>10.76</c:v>
                </c:pt>
                <c:pt idx="492">
                  <c:v>10.69</c:v>
                </c:pt>
                <c:pt idx="493">
                  <c:v>10.67</c:v>
                </c:pt>
                <c:pt idx="494">
                  <c:v>10.65</c:v>
                </c:pt>
                <c:pt idx="495">
                  <c:v>10.5999994</c:v>
                </c:pt>
                <c:pt idx="496">
                  <c:v>10.58</c:v>
                </c:pt>
                <c:pt idx="497">
                  <c:v>10.53</c:v>
                </c:pt>
                <c:pt idx="498">
                  <c:v>10.5</c:v>
                </c:pt>
                <c:pt idx="499">
                  <c:v>10.44</c:v>
                </c:pt>
                <c:pt idx="500">
                  <c:v>10.389999400000001</c:v>
                </c:pt>
                <c:pt idx="501">
                  <c:v>10.3499994</c:v>
                </c:pt>
                <c:pt idx="502">
                  <c:v>10.3</c:v>
                </c:pt>
                <c:pt idx="503">
                  <c:v>10.25</c:v>
                </c:pt>
                <c:pt idx="504">
                  <c:v>10.199999999999999</c:v>
                </c:pt>
                <c:pt idx="505">
                  <c:v>10.16</c:v>
                </c:pt>
                <c:pt idx="506">
                  <c:v>10.119999999999999</c:v>
                </c:pt>
                <c:pt idx="507">
                  <c:v>10.0999994</c:v>
                </c:pt>
                <c:pt idx="508">
                  <c:v>10.0599995</c:v>
                </c:pt>
                <c:pt idx="509">
                  <c:v>10.0599995</c:v>
                </c:pt>
                <c:pt idx="510">
                  <c:v>10.039999999999999</c:v>
                </c:pt>
                <c:pt idx="511">
                  <c:v>10.01</c:v>
                </c:pt>
                <c:pt idx="512">
                  <c:v>10</c:v>
                </c:pt>
                <c:pt idx="513">
                  <c:v>9.98</c:v>
                </c:pt>
                <c:pt idx="514">
                  <c:v>10</c:v>
                </c:pt>
                <c:pt idx="515">
                  <c:v>9.98</c:v>
                </c:pt>
                <c:pt idx="516">
                  <c:v>10</c:v>
                </c:pt>
                <c:pt idx="517">
                  <c:v>10</c:v>
                </c:pt>
                <c:pt idx="518">
                  <c:v>10</c:v>
                </c:pt>
                <c:pt idx="519">
                  <c:v>9.98</c:v>
                </c:pt>
                <c:pt idx="520">
                  <c:v>9.98</c:v>
                </c:pt>
                <c:pt idx="521">
                  <c:v>9.9299990000000005</c:v>
                </c:pt>
                <c:pt idx="522">
                  <c:v>9.9</c:v>
                </c:pt>
                <c:pt idx="523">
                  <c:v>9.8899989999999995</c:v>
                </c:pt>
                <c:pt idx="524">
                  <c:v>9.84</c:v>
                </c:pt>
                <c:pt idx="525">
                  <c:v>9.84</c:v>
                </c:pt>
                <c:pt idx="526">
                  <c:v>9.7899999999999991</c:v>
                </c:pt>
                <c:pt idx="527">
                  <c:v>9.7899999999999991</c:v>
                </c:pt>
                <c:pt idx="528">
                  <c:v>9.7799999999999994</c:v>
                </c:pt>
                <c:pt idx="529">
                  <c:v>9.7699995000000008</c:v>
                </c:pt>
                <c:pt idx="530">
                  <c:v>9.73</c:v>
                </c:pt>
                <c:pt idx="531">
                  <c:v>9.7100000000000009</c:v>
                </c:pt>
                <c:pt idx="532">
                  <c:v>9.69</c:v>
                </c:pt>
                <c:pt idx="533">
                  <c:v>9.66</c:v>
                </c:pt>
                <c:pt idx="534">
                  <c:v>9.65</c:v>
                </c:pt>
                <c:pt idx="535">
                  <c:v>9.6300000000000008</c:v>
                </c:pt>
                <c:pt idx="536">
                  <c:v>9.5999990000000004</c:v>
                </c:pt>
                <c:pt idx="537">
                  <c:v>9.57</c:v>
                </c:pt>
                <c:pt idx="538">
                  <c:v>9.5500000000000007</c:v>
                </c:pt>
                <c:pt idx="539">
                  <c:v>9.51</c:v>
                </c:pt>
                <c:pt idx="540">
                  <c:v>9.5</c:v>
                </c:pt>
                <c:pt idx="541">
                  <c:v>9.49</c:v>
                </c:pt>
                <c:pt idx="542">
                  <c:v>9.4600000000000009</c:v>
                </c:pt>
                <c:pt idx="543">
                  <c:v>9.4600000000000009</c:v>
                </c:pt>
                <c:pt idx="544">
                  <c:v>9.4600000000000009</c:v>
                </c:pt>
                <c:pt idx="545">
                  <c:v>9.42</c:v>
                </c:pt>
                <c:pt idx="546">
                  <c:v>9.4</c:v>
                </c:pt>
                <c:pt idx="547">
                  <c:v>9.4</c:v>
                </c:pt>
                <c:pt idx="548">
                  <c:v>9.3800000000000008</c:v>
                </c:pt>
                <c:pt idx="549">
                  <c:v>9.3499990000000004</c:v>
                </c:pt>
                <c:pt idx="550">
                  <c:v>9.34</c:v>
                </c:pt>
                <c:pt idx="551">
                  <c:v>9.34</c:v>
                </c:pt>
                <c:pt idx="552">
                  <c:v>9.3000000000000007</c:v>
                </c:pt>
                <c:pt idx="553">
                  <c:v>9.2799999999999994</c:v>
                </c:pt>
                <c:pt idx="554">
                  <c:v>9.2899999999999991</c:v>
                </c:pt>
                <c:pt idx="555">
                  <c:v>9.2899999999999991</c:v>
                </c:pt>
                <c:pt idx="556">
                  <c:v>9.2799999999999994</c:v>
                </c:pt>
                <c:pt idx="557">
                  <c:v>9.3000000000000007</c:v>
                </c:pt>
                <c:pt idx="558">
                  <c:v>9.23</c:v>
                </c:pt>
                <c:pt idx="559">
                  <c:v>9.2200000000000006</c:v>
                </c:pt>
                <c:pt idx="560">
                  <c:v>9.17</c:v>
                </c:pt>
                <c:pt idx="561">
                  <c:v>9.1300000000000008</c:v>
                </c:pt>
                <c:pt idx="562">
                  <c:v>9.09</c:v>
                </c:pt>
                <c:pt idx="563">
                  <c:v>9.0599989999999995</c:v>
                </c:pt>
                <c:pt idx="564">
                  <c:v>9.0599989999999995</c:v>
                </c:pt>
                <c:pt idx="565">
                  <c:v>9.0299999999999994</c:v>
                </c:pt>
                <c:pt idx="566">
                  <c:v>9.01</c:v>
                </c:pt>
                <c:pt idx="567">
                  <c:v>8.98</c:v>
                </c:pt>
                <c:pt idx="568">
                  <c:v>8.9700000000000006</c:v>
                </c:pt>
                <c:pt idx="569">
                  <c:v>8.9299990000000005</c:v>
                </c:pt>
                <c:pt idx="570">
                  <c:v>8.91</c:v>
                </c:pt>
                <c:pt idx="571">
                  <c:v>8.8800000000000008</c:v>
                </c:pt>
                <c:pt idx="572">
                  <c:v>8.8800000000000008</c:v>
                </c:pt>
                <c:pt idx="573">
                  <c:v>8.8699999999999992</c:v>
                </c:pt>
                <c:pt idx="574">
                  <c:v>8.86</c:v>
                </c:pt>
                <c:pt idx="575">
                  <c:v>8.91</c:v>
                </c:pt>
                <c:pt idx="576">
                  <c:v>8.91</c:v>
                </c:pt>
                <c:pt idx="577">
                  <c:v>8.92</c:v>
                </c:pt>
                <c:pt idx="578">
                  <c:v>8.91</c:v>
                </c:pt>
                <c:pt idx="579">
                  <c:v>8.92</c:v>
                </c:pt>
                <c:pt idx="580">
                  <c:v>8.9</c:v>
                </c:pt>
                <c:pt idx="581">
                  <c:v>8.86</c:v>
                </c:pt>
                <c:pt idx="582">
                  <c:v>8.8000000000000007</c:v>
                </c:pt>
                <c:pt idx="583">
                  <c:v>8.76</c:v>
                </c:pt>
                <c:pt idx="584">
                  <c:v>8.75</c:v>
                </c:pt>
                <c:pt idx="585">
                  <c:v>8.74</c:v>
                </c:pt>
                <c:pt idx="586">
                  <c:v>8.7100000000000009</c:v>
                </c:pt>
                <c:pt idx="587">
                  <c:v>8.69</c:v>
                </c:pt>
                <c:pt idx="588">
                  <c:v>8.66</c:v>
                </c:pt>
                <c:pt idx="589">
                  <c:v>8.6300000000000008</c:v>
                </c:pt>
                <c:pt idx="590">
                  <c:v>8.59</c:v>
                </c:pt>
                <c:pt idx="591">
                  <c:v>8.58</c:v>
                </c:pt>
                <c:pt idx="592">
                  <c:v>8.5299999999999994</c:v>
                </c:pt>
                <c:pt idx="593">
                  <c:v>8.49</c:v>
                </c:pt>
                <c:pt idx="594">
                  <c:v>8.4700000000000006</c:v>
                </c:pt>
                <c:pt idx="595">
                  <c:v>8.4499999999999993</c:v>
                </c:pt>
                <c:pt idx="596">
                  <c:v>8.4299990000000005</c:v>
                </c:pt>
                <c:pt idx="597">
                  <c:v>8.4299990000000005</c:v>
                </c:pt>
                <c:pt idx="598">
                  <c:v>8.42</c:v>
                </c:pt>
                <c:pt idx="599">
                  <c:v>8.42</c:v>
                </c:pt>
                <c:pt idx="600">
                  <c:v>8.41</c:v>
                </c:pt>
                <c:pt idx="601">
                  <c:v>8.3899989999999995</c:v>
                </c:pt>
                <c:pt idx="602">
                  <c:v>8.3899989999999995</c:v>
                </c:pt>
                <c:pt idx="603">
                  <c:v>8.3699999999999992</c:v>
                </c:pt>
                <c:pt idx="604">
                  <c:v>8.3800000000000008</c:v>
                </c:pt>
                <c:pt idx="605">
                  <c:v>8.3899989999999995</c:v>
                </c:pt>
                <c:pt idx="606">
                  <c:v>8.42</c:v>
                </c:pt>
                <c:pt idx="607">
                  <c:v>8.48</c:v>
                </c:pt>
                <c:pt idx="608">
                  <c:v>8.5299999999999994</c:v>
                </c:pt>
                <c:pt idx="609">
                  <c:v>8.5599989999999995</c:v>
                </c:pt>
                <c:pt idx="610">
                  <c:v>8.5399999999999991</c:v>
                </c:pt>
                <c:pt idx="611">
                  <c:v>8.5</c:v>
                </c:pt>
                <c:pt idx="612">
                  <c:v>8.44</c:v>
                </c:pt>
                <c:pt idx="613">
                  <c:v>8.44</c:v>
                </c:pt>
                <c:pt idx="614">
                  <c:v>8.44</c:v>
                </c:pt>
                <c:pt idx="615">
                  <c:v>8.4299990000000005</c:v>
                </c:pt>
                <c:pt idx="616">
                  <c:v>8.4299990000000005</c:v>
                </c:pt>
                <c:pt idx="617">
                  <c:v>8.3899989999999995</c:v>
                </c:pt>
                <c:pt idx="618">
                  <c:v>8.3800000000000008</c:v>
                </c:pt>
                <c:pt idx="619">
                  <c:v>8.32</c:v>
                </c:pt>
                <c:pt idx="620">
                  <c:v>8.2899999999999991</c:v>
                </c:pt>
                <c:pt idx="621">
                  <c:v>8.25</c:v>
                </c:pt>
                <c:pt idx="622">
                  <c:v>8.1999999999999993</c:v>
                </c:pt>
                <c:pt idx="623">
                  <c:v>8.16</c:v>
                </c:pt>
                <c:pt idx="624">
                  <c:v>8.11</c:v>
                </c:pt>
                <c:pt idx="625">
                  <c:v>8.09</c:v>
                </c:pt>
                <c:pt idx="626">
                  <c:v>8.0500000000000007</c:v>
                </c:pt>
                <c:pt idx="627">
                  <c:v>8.01</c:v>
                </c:pt>
                <c:pt idx="628">
                  <c:v>8</c:v>
                </c:pt>
                <c:pt idx="629">
                  <c:v>7.99</c:v>
                </c:pt>
                <c:pt idx="630">
                  <c:v>8</c:v>
                </c:pt>
                <c:pt idx="631">
                  <c:v>8.0199995000000008</c:v>
                </c:pt>
                <c:pt idx="632">
                  <c:v>8.0500000000000007</c:v>
                </c:pt>
                <c:pt idx="633">
                  <c:v>8.11</c:v>
                </c:pt>
                <c:pt idx="634">
                  <c:v>8.16</c:v>
                </c:pt>
                <c:pt idx="635">
                  <c:v>8.25</c:v>
                </c:pt>
                <c:pt idx="636">
                  <c:v>8.33</c:v>
                </c:pt>
                <c:pt idx="637">
                  <c:v>8.3800000000000008</c:v>
                </c:pt>
                <c:pt idx="638">
                  <c:v>8.3699999999999992</c:v>
                </c:pt>
                <c:pt idx="639">
                  <c:v>8.34</c:v>
                </c:pt>
                <c:pt idx="640">
                  <c:v>8.34</c:v>
                </c:pt>
                <c:pt idx="641">
                  <c:v>8.3099989999999995</c:v>
                </c:pt>
                <c:pt idx="642">
                  <c:v>8.25</c:v>
                </c:pt>
                <c:pt idx="643">
                  <c:v>8.2100000000000009</c:v>
                </c:pt>
                <c:pt idx="644">
                  <c:v>8.1999999999999993</c:v>
                </c:pt>
                <c:pt idx="645">
                  <c:v>8.23</c:v>
                </c:pt>
                <c:pt idx="646">
                  <c:v>8.2699995000000008</c:v>
                </c:pt>
                <c:pt idx="647">
                  <c:v>8.3099989999999995</c:v>
                </c:pt>
                <c:pt idx="648">
                  <c:v>8.33</c:v>
                </c:pt>
                <c:pt idx="649">
                  <c:v>8.3699999999999992</c:v>
                </c:pt>
                <c:pt idx="650">
                  <c:v>8.3800000000000008</c:v>
                </c:pt>
                <c:pt idx="651">
                  <c:v>8.41</c:v>
                </c:pt>
                <c:pt idx="652">
                  <c:v>8.4299990000000005</c:v>
                </c:pt>
                <c:pt idx="653">
                  <c:v>8.4700000000000006</c:v>
                </c:pt>
                <c:pt idx="654">
                  <c:v>8.5299999999999994</c:v>
                </c:pt>
                <c:pt idx="655">
                  <c:v>8.5500000000000007</c:v>
                </c:pt>
                <c:pt idx="656">
                  <c:v>8.5399999999999991</c:v>
                </c:pt>
                <c:pt idx="657">
                  <c:v>8.5399999999999991</c:v>
                </c:pt>
                <c:pt idx="658">
                  <c:v>8.49</c:v>
                </c:pt>
                <c:pt idx="659">
                  <c:v>8.44</c:v>
                </c:pt>
                <c:pt idx="660">
                  <c:v>8.3800000000000008</c:v>
                </c:pt>
                <c:pt idx="661">
                  <c:v>8.2799999999999994</c:v>
                </c:pt>
                <c:pt idx="662">
                  <c:v>8.2100000000000009</c:v>
                </c:pt>
                <c:pt idx="663">
                  <c:v>8.1799990000000005</c:v>
                </c:pt>
                <c:pt idx="664">
                  <c:v>8.1300000000000008</c:v>
                </c:pt>
                <c:pt idx="665">
                  <c:v>8.1300000000000008</c:v>
                </c:pt>
                <c:pt idx="666">
                  <c:v>8.1799990000000005</c:v>
                </c:pt>
                <c:pt idx="667">
                  <c:v>8.2200000000000006</c:v>
                </c:pt>
                <c:pt idx="668">
                  <c:v>8.25</c:v>
                </c:pt>
                <c:pt idx="669">
                  <c:v>8.2899999999999991</c:v>
                </c:pt>
                <c:pt idx="670">
                  <c:v>8.33</c:v>
                </c:pt>
                <c:pt idx="671">
                  <c:v>8.4299990000000005</c:v>
                </c:pt>
                <c:pt idx="672">
                  <c:v>8.5399999999999991</c:v>
                </c:pt>
                <c:pt idx="673">
                  <c:v>8.6300000000000008</c:v>
                </c:pt>
                <c:pt idx="674">
                  <c:v>8.6999999999999993</c:v>
                </c:pt>
                <c:pt idx="675">
                  <c:v>8.76</c:v>
                </c:pt>
                <c:pt idx="676">
                  <c:v>8.75</c:v>
                </c:pt>
                <c:pt idx="677">
                  <c:v>8.7200000000000006</c:v>
                </c:pt>
                <c:pt idx="678">
                  <c:v>8.66</c:v>
                </c:pt>
                <c:pt idx="679">
                  <c:v>8.61</c:v>
                </c:pt>
                <c:pt idx="680">
                  <c:v>8.5399999999999991</c:v>
                </c:pt>
                <c:pt idx="681">
                  <c:v>8.44</c:v>
                </c:pt>
                <c:pt idx="682">
                  <c:v>8.3800000000000008</c:v>
                </c:pt>
                <c:pt idx="683">
                  <c:v>8.3699999999999992</c:v>
                </c:pt>
                <c:pt idx="684">
                  <c:v>8.3800000000000008</c:v>
                </c:pt>
                <c:pt idx="685">
                  <c:v>8.42</c:v>
                </c:pt>
                <c:pt idx="686">
                  <c:v>8.44</c:v>
                </c:pt>
                <c:pt idx="687">
                  <c:v>8.4700000000000006</c:v>
                </c:pt>
                <c:pt idx="688">
                  <c:v>8.5199995000000008</c:v>
                </c:pt>
                <c:pt idx="689">
                  <c:v>8.58</c:v>
                </c:pt>
                <c:pt idx="690">
                  <c:v>8.61</c:v>
                </c:pt>
                <c:pt idx="691">
                  <c:v>8.66</c:v>
                </c:pt>
                <c:pt idx="692">
                  <c:v>8.7200000000000006</c:v>
                </c:pt>
                <c:pt idx="693">
                  <c:v>8.8000000000000007</c:v>
                </c:pt>
                <c:pt idx="694">
                  <c:v>8.8499990000000004</c:v>
                </c:pt>
                <c:pt idx="695">
                  <c:v>8.91</c:v>
                </c:pt>
                <c:pt idx="696">
                  <c:v>8.9299990000000005</c:v>
                </c:pt>
                <c:pt idx="697">
                  <c:v>8.9299990000000005</c:v>
                </c:pt>
                <c:pt idx="698">
                  <c:v>8.8699999999999992</c:v>
                </c:pt>
                <c:pt idx="699">
                  <c:v>8.8000000000000007</c:v>
                </c:pt>
                <c:pt idx="700">
                  <c:v>8.69</c:v>
                </c:pt>
                <c:pt idx="701">
                  <c:v>8.6300000000000008</c:v>
                </c:pt>
                <c:pt idx="702">
                  <c:v>8.5399999999999991</c:v>
                </c:pt>
                <c:pt idx="703">
                  <c:v>8.4700000000000006</c:v>
                </c:pt>
                <c:pt idx="704">
                  <c:v>8.42</c:v>
                </c:pt>
                <c:pt idx="705">
                  <c:v>8.42</c:v>
                </c:pt>
                <c:pt idx="706">
                  <c:v>8.44</c:v>
                </c:pt>
                <c:pt idx="707">
                  <c:v>8.4700000000000006</c:v>
                </c:pt>
                <c:pt idx="708">
                  <c:v>8.5</c:v>
                </c:pt>
                <c:pt idx="709">
                  <c:v>8.5399999999999991</c:v>
                </c:pt>
                <c:pt idx="710">
                  <c:v>8.61</c:v>
                </c:pt>
                <c:pt idx="711">
                  <c:v>8.65</c:v>
                </c:pt>
                <c:pt idx="712">
                  <c:v>8.69</c:v>
                </c:pt>
                <c:pt idx="713">
                  <c:v>8.75</c:v>
                </c:pt>
                <c:pt idx="714">
                  <c:v>8.8099989999999995</c:v>
                </c:pt>
                <c:pt idx="715">
                  <c:v>8.8499990000000004</c:v>
                </c:pt>
                <c:pt idx="716">
                  <c:v>8.8800000000000008</c:v>
                </c:pt>
                <c:pt idx="717">
                  <c:v>8.9</c:v>
                </c:pt>
                <c:pt idx="718">
                  <c:v>8.83</c:v>
                </c:pt>
                <c:pt idx="719">
                  <c:v>8.76</c:v>
                </c:pt>
                <c:pt idx="720">
                  <c:v>8.6799990000000005</c:v>
                </c:pt>
                <c:pt idx="721">
                  <c:v>8.59</c:v>
                </c:pt>
                <c:pt idx="722">
                  <c:v>8.5299999999999994</c:v>
                </c:pt>
                <c:pt idx="723">
                  <c:v>8.48</c:v>
                </c:pt>
                <c:pt idx="724">
                  <c:v>8.4299990000000005</c:v>
                </c:pt>
                <c:pt idx="725">
                  <c:v>8.42</c:v>
                </c:pt>
                <c:pt idx="726">
                  <c:v>8.42</c:v>
                </c:pt>
                <c:pt idx="727">
                  <c:v>8.4299990000000005</c:v>
                </c:pt>
                <c:pt idx="728">
                  <c:v>8.4700000000000006</c:v>
                </c:pt>
                <c:pt idx="729">
                  <c:v>8.5199995000000008</c:v>
                </c:pt>
                <c:pt idx="730">
                  <c:v>8.58</c:v>
                </c:pt>
                <c:pt idx="731">
                  <c:v>8.5999990000000004</c:v>
                </c:pt>
                <c:pt idx="732">
                  <c:v>8.6300000000000008</c:v>
                </c:pt>
                <c:pt idx="733">
                  <c:v>8.66</c:v>
                </c:pt>
                <c:pt idx="734">
                  <c:v>8.66</c:v>
                </c:pt>
                <c:pt idx="735">
                  <c:v>8.7100000000000009</c:v>
                </c:pt>
                <c:pt idx="736">
                  <c:v>8.7100000000000009</c:v>
                </c:pt>
                <c:pt idx="737">
                  <c:v>8.69</c:v>
                </c:pt>
                <c:pt idx="738">
                  <c:v>8.6300000000000008</c:v>
                </c:pt>
                <c:pt idx="739">
                  <c:v>8.5399999999999991</c:v>
                </c:pt>
                <c:pt idx="740">
                  <c:v>8.5299999999999994</c:v>
                </c:pt>
                <c:pt idx="741">
                  <c:v>8.5500000000000007</c:v>
                </c:pt>
                <c:pt idx="742">
                  <c:v>8.5999990000000004</c:v>
                </c:pt>
                <c:pt idx="743">
                  <c:v>8.6399989999999995</c:v>
                </c:pt>
                <c:pt idx="744">
                  <c:v>8.66</c:v>
                </c:pt>
                <c:pt idx="745">
                  <c:v>8.6999999999999993</c:v>
                </c:pt>
                <c:pt idx="746">
                  <c:v>8.6799990000000005</c:v>
                </c:pt>
                <c:pt idx="747">
                  <c:v>8.6799990000000005</c:v>
                </c:pt>
                <c:pt idx="748">
                  <c:v>8.65</c:v>
                </c:pt>
                <c:pt idx="749">
                  <c:v>8.59</c:v>
                </c:pt>
                <c:pt idx="750">
                  <c:v>8.5199995000000008</c:v>
                </c:pt>
                <c:pt idx="751">
                  <c:v>8.4499999999999993</c:v>
                </c:pt>
                <c:pt idx="752">
                  <c:v>8.3800000000000008</c:v>
                </c:pt>
                <c:pt idx="753">
                  <c:v>8.34</c:v>
                </c:pt>
                <c:pt idx="754">
                  <c:v>8.33</c:v>
                </c:pt>
                <c:pt idx="755">
                  <c:v>8.3099989999999995</c:v>
                </c:pt>
                <c:pt idx="756">
                  <c:v>8.3099989999999995</c:v>
                </c:pt>
                <c:pt idx="757">
                  <c:v>8.32</c:v>
                </c:pt>
                <c:pt idx="758">
                  <c:v>8.36</c:v>
                </c:pt>
                <c:pt idx="759">
                  <c:v>8.3800000000000008</c:v>
                </c:pt>
                <c:pt idx="760">
                  <c:v>8.42</c:v>
                </c:pt>
                <c:pt idx="761">
                  <c:v>8.44</c:v>
                </c:pt>
                <c:pt idx="762">
                  <c:v>8.49</c:v>
                </c:pt>
                <c:pt idx="763">
                  <c:v>8.5500000000000007</c:v>
                </c:pt>
                <c:pt idx="764">
                  <c:v>8.6300000000000008</c:v>
                </c:pt>
                <c:pt idx="765">
                  <c:v>8.61</c:v>
                </c:pt>
                <c:pt idx="766">
                  <c:v>8.58</c:v>
                </c:pt>
                <c:pt idx="767">
                  <c:v>8.5199995000000008</c:v>
                </c:pt>
                <c:pt idx="768">
                  <c:v>8.48</c:v>
                </c:pt>
                <c:pt idx="769">
                  <c:v>8.44</c:v>
                </c:pt>
                <c:pt idx="770">
                  <c:v>8.44</c:v>
                </c:pt>
                <c:pt idx="771">
                  <c:v>8.4499999999999993</c:v>
                </c:pt>
                <c:pt idx="772">
                  <c:v>8.44</c:v>
                </c:pt>
                <c:pt idx="773">
                  <c:v>8.41</c:v>
                </c:pt>
                <c:pt idx="774">
                  <c:v>8.34</c:v>
                </c:pt>
                <c:pt idx="775">
                  <c:v>8.2899999999999991</c:v>
                </c:pt>
                <c:pt idx="776">
                  <c:v>8.23</c:v>
                </c:pt>
                <c:pt idx="777">
                  <c:v>8.1799990000000005</c:v>
                </c:pt>
                <c:pt idx="778">
                  <c:v>8.11</c:v>
                </c:pt>
                <c:pt idx="779">
                  <c:v>8.0500000000000007</c:v>
                </c:pt>
                <c:pt idx="780">
                  <c:v>7.96</c:v>
                </c:pt>
                <c:pt idx="781">
                  <c:v>7.89999962</c:v>
                </c:pt>
                <c:pt idx="782">
                  <c:v>7.8799996400000003</c:v>
                </c:pt>
                <c:pt idx="783">
                  <c:v>7.89</c:v>
                </c:pt>
                <c:pt idx="784">
                  <c:v>7.89999962</c:v>
                </c:pt>
                <c:pt idx="785">
                  <c:v>7.94</c:v>
                </c:pt>
                <c:pt idx="786">
                  <c:v>7.98</c:v>
                </c:pt>
                <c:pt idx="787">
                  <c:v>8</c:v>
                </c:pt>
                <c:pt idx="788">
                  <c:v>8.07</c:v>
                </c:pt>
                <c:pt idx="789">
                  <c:v>8.1799990000000005</c:v>
                </c:pt>
                <c:pt idx="790">
                  <c:v>8.2799999999999994</c:v>
                </c:pt>
                <c:pt idx="791">
                  <c:v>8.3699999999999992</c:v>
                </c:pt>
                <c:pt idx="792">
                  <c:v>8.5</c:v>
                </c:pt>
                <c:pt idx="793">
                  <c:v>8.5599989999999995</c:v>
                </c:pt>
                <c:pt idx="794">
                  <c:v>8.6399989999999995</c:v>
                </c:pt>
                <c:pt idx="795">
                  <c:v>8.6999999999999993</c:v>
                </c:pt>
                <c:pt idx="796">
                  <c:v>8.6799990000000005</c:v>
                </c:pt>
                <c:pt idx="797">
                  <c:v>8.6399989999999995</c:v>
                </c:pt>
                <c:pt idx="798">
                  <c:v>8.58</c:v>
                </c:pt>
                <c:pt idx="799">
                  <c:v>8.5199995000000008</c:v>
                </c:pt>
                <c:pt idx="800">
                  <c:v>8.4499999999999993</c:v>
                </c:pt>
                <c:pt idx="801">
                  <c:v>8.41</c:v>
                </c:pt>
                <c:pt idx="802">
                  <c:v>8.33</c:v>
                </c:pt>
                <c:pt idx="803">
                  <c:v>8.4700000000000006</c:v>
                </c:pt>
                <c:pt idx="804">
                  <c:v>8.9</c:v>
                </c:pt>
                <c:pt idx="805">
                  <c:v>9.4</c:v>
                </c:pt>
                <c:pt idx="806">
                  <c:v>9.6799990000000005</c:v>
                </c:pt>
                <c:pt idx="807">
                  <c:v>9.41</c:v>
                </c:pt>
                <c:pt idx="808">
                  <c:v>9.3499990000000004</c:v>
                </c:pt>
                <c:pt idx="809">
                  <c:v>9.69</c:v>
                </c:pt>
                <c:pt idx="810">
                  <c:v>9.8099989999999995</c:v>
                </c:pt>
                <c:pt idx="811">
                  <c:v>9.6799990000000005</c:v>
                </c:pt>
                <c:pt idx="812">
                  <c:v>9.57</c:v>
                </c:pt>
                <c:pt idx="813">
                  <c:v>9.5599989999999995</c:v>
                </c:pt>
                <c:pt idx="814">
                  <c:v>9.5199995000000008</c:v>
                </c:pt>
                <c:pt idx="815">
                  <c:v>9.41</c:v>
                </c:pt>
                <c:pt idx="816">
                  <c:v>9.33</c:v>
                </c:pt>
                <c:pt idx="817">
                  <c:v>9.23</c:v>
                </c:pt>
                <c:pt idx="818">
                  <c:v>9.09</c:v>
                </c:pt>
                <c:pt idx="819">
                  <c:v>8.9299990000000005</c:v>
                </c:pt>
                <c:pt idx="820">
                  <c:v>8.7699995000000008</c:v>
                </c:pt>
                <c:pt idx="821">
                  <c:v>8.6300000000000008</c:v>
                </c:pt>
                <c:pt idx="822">
                  <c:v>8.42</c:v>
                </c:pt>
                <c:pt idx="823">
                  <c:v>8.23</c:v>
                </c:pt>
                <c:pt idx="824">
                  <c:v>8.0500000000000007</c:v>
                </c:pt>
                <c:pt idx="825">
                  <c:v>7.8199996900000004</c:v>
                </c:pt>
                <c:pt idx="826">
                  <c:v>7.58999968</c:v>
                </c:pt>
                <c:pt idx="827">
                  <c:v>7.3599996599999997</c:v>
                </c:pt>
                <c:pt idx="828">
                  <c:v>7.1299996400000003</c:v>
                </c:pt>
                <c:pt idx="829">
                  <c:v>6.8799996400000003</c:v>
                </c:pt>
                <c:pt idx="830">
                  <c:v>6.66</c:v>
                </c:pt>
                <c:pt idx="831">
                  <c:v>6.42</c:v>
                </c:pt>
                <c:pt idx="832">
                  <c:v>6.23</c:v>
                </c:pt>
                <c:pt idx="833">
                  <c:v>6.0299997300000001</c:v>
                </c:pt>
                <c:pt idx="834">
                  <c:v>5.85</c:v>
                </c:pt>
                <c:pt idx="835">
                  <c:v>5.65</c:v>
                </c:pt>
                <c:pt idx="836">
                  <c:v>5.47</c:v>
                </c:pt>
                <c:pt idx="837">
                  <c:v>5.29</c:v>
                </c:pt>
                <c:pt idx="838">
                  <c:v>5.1099996599999997</c:v>
                </c:pt>
                <c:pt idx="839">
                  <c:v>4.95</c:v>
                </c:pt>
                <c:pt idx="840">
                  <c:v>4.7799997300000001</c:v>
                </c:pt>
                <c:pt idx="841">
                  <c:v>4.63</c:v>
                </c:pt>
                <c:pt idx="842">
                  <c:v>4.5099997500000004</c:v>
                </c:pt>
                <c:pt idx="843">
                  <c:v>4.3600000000000003</c:v>
                </c:pt>
                <c:pt idx="844">
                  <c:v>4.22</c:v>
                </c:pt>
                <c:pt idx="845">
                  <c:v>4.08</c:v>
                </c:pt>
                <c:pt idx="846">
                  <c:v>3.91999984</c:v>
                </c:pt>
                <c:pt idx="847">
                  <c:v>3.75</c:v>
                </c:pt>
                <c:pt idx="848">
                  <c:v>3.55</c:v>
                </c:pt>
                <c:pt idx="849">
                  <c:v>3.4099998500000002</c:v>
                </c:pt>
                <c:pt idx="850">
                  <c:v>3.23</c:v>
                </c:pt>
                <c:pt idx="851">
                  <c:v>3.1</c:v>
                </c:pt>
                <c:pt idx="852">
                  <c:v>2.98</c:v>
                </c:pt>
                <c:pt idx="853">
                  <c:v>2.83</c:v>
                </c:pt>
                <c:pt idx="854">
                  <c:v>2.78</c:v>
                </c:pt>
                <c:pt idx="855">
                  <c:v>2.66999984</c:v>
                </c:pt>
                <c:pt idx="856">
                  <c:v>2.56</c:v>
                </c:pt>
                <c:pt idx="857">
                  <c:v>2.5099999999999998</c:v>
                </c:pt>
                <c:pt idx="858">
                  <c:v>2.44</c:v>
                </c:pt>
                <c:pt idx="859">
                  <c:v>2.44</c:v>
                </c:pt>
                <c:pt idx="860">
                  <c:v>2.44</c:v>
                </c:pt>
                <c:pt idx="861">
                  <c:v>2.44</c:v>
                </c:pt>
                <c:pt idx="862">
                  <c:v>2.44</c:v>
                </c:pt>
                <c:pt idx="863">
                  <c:v>2.46</c:v>
                </c:pt>
                <c:pt idx="864">
                  <c:v>2.48</c:v>
                </c:pt>
                <c:pt idx="865">
                  <c:v>2.5099999999999998</c:v>
                </c:pt>
                <c:pt idx="866">
                  <c:v>2.5099999999999998</c:v>
                </c:pt>
                <c:pt idx="867">
                  <c:v>2.48</c:v>
                </c:pt>
                <c:pt idx="868">
                  <c:v>2.33</c:v>
                </c:pt>
                <c:pt idx="869">
                  <c:v>2.08</c:v>
                </c:pt>
                <c:pt idx="870">
                  <c:v>1.81999993</c:v>
                </c:pt>
                <c:pt idx="871">
                  <c:v>1.5999999</c:v>
                </c:pt>
                <c:pt idx="872">
                  <c:v>1.4399999400000001</c:v>
                </c:pt>
                <c:pt idx="873">
                  <c:v>1.28</c:v>
                </c:pt>
                <c:pt idx="874">
                  <c:v>1.1599999999999999</c:v>
                </c:pt>
                <c:pt idx="875">
                  <c:v>1</c:v>
                </c:pt>
                <c:pt idx="876">
                  <c:v>0.84</c:v>
                </c:pt>
                <c:pt idx="877">
                  <c:v>0.69</c:v>
                </c:pt>
                <c:pt idx="878">
                  <c:v>0.56999999999999995</c:v>
                </c:pt>
                <c:pt idx="879">
                  <c:v>0.48</c:v>
                </c:pt>
                <c:pt idx="880">
                  <c:v>0.37</c:v>
                </c:pt>
                <c:pt idx="881">
                  <c:v>0.28999999999999998</c:v>
                </c:pt>
                <c:pt idx="882">
                  <c:v>0.19999998799999999</c:v>
                </c:pt>
                <c:pt idx="883">
                  <c:v>8.9999996099999993E-2</c:v>
                </c:pt>
                <c:pt idx="884">
                  <c:v>0.02</c:v>
                </c:pt>
                <c:pt idx="885">
                  <c:v>-4.9999996999999997E-2</c:v>
                </c:pt>
                <c:pt idx="886">
                  <c:v>-0.11</c:v>
                </c:pt>
                <c:pt idx="887">
                  <c:v>-0.19</c:v>
                </c:pt>
                <c:pt idx="888">
                  <c:v>-0.22999998899999999</c:v>
                </c:pt>
                <c:pt idx="889">
                  <c:v>-0.25</c:v>
                </c:pt>
                <c:pt idx="890">
                  <c:v>-0.22999998899999999</c:v>
                </c:pt>
                <c:pt idx="891">
                  <c:v>-0.21</c:v>
                </c:pt>
                <c:pt idx="892">
                  <c:v>-0.14000000000000001</c:v>
                </c:pt>
                <c:pt idx="893">
                  <c:v>-0.11</c:v>
                </c:pt>
                <c:pt idx="894">
                  <c:v>-0.06</c:v>
                </c:pt>
                <c:pt idx="895">
                  <c:v>-0.01</c:v>
                </c:pt>
                <c:pt idx="896">
                  <c:v>0.02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15F-4BEE-B817-BB6229856A9E}"/>
            </c:ext>
          </c:extLst>
        </c:ser>
        <c:ser>
          <c:idx val="11"/>
          <c:order val="4"/>
          <c:tx>
            <c:strRef>
              <c:f>'temps-4stacks'!$M$1</c:f>
              <c:strCache>
                <c:ptCount val="1"/>
                <c:pt idx="0">
                  <c:v>Temp_VD_surface4</c:v>
                </c:pt>
              </c:strCache>
            </c:strRef>
          </c:tx>
          <c:spPr>
            <a:ln w="28575">
              <a:solidFill>
                <a:srgbClr val="FFFF00"/>
              </a:solidFill>
            </a:ln>
          </c:spPr>
          <c:marker>
            <c:symbol val="none"/>
          </c:marker>
          <c:xVal>
            <c:numRef>
              <c:f>'temps-4stacks'!$H$2:$H$898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'temps-4stacks'!$M$2:$M$898</c:f>
              <c:numCache>
                <c:formatCode>General</c:formatCode>
                <c:ptCount val="897"/>
                <c:pt idx="0">
                  <c:v>-6.46</c:v>
                </c:pt>
                <c:pt idx="1">
                  <c:v>-6.48</c:v>
                </c:pt>
                <c:pt idx="2">
                  <c:v>-6.5</c:v>
                </c:pt>
                <c:pt idx="3">
                  <c:v>-6.5</c:v>
                </c:pt>
                <c:pt idx="4">
                  <c:v>-6.5</c:v>
                </c:pt>
                <c:pt idx="5">
                  <c:v>-6.5</c:v>
                </c:pt>
                <c:pt idx="6">
                  <c:v>-6.5</c:v>
                </c:pt>
                <c:pt idx="7">
                  <c:v>-6.5</c:v>
                </c:pt>
                <c:pt idx="8">
                  <c:v>-6.5</c:v>
                </c:pt>
                <c:pt idx="9">
                  <c:v>-6.5</c:v>
                </c:pt>
                <c:pt idx="10">
                  <c:v>-6.5</c:v>
                </c:pt>
                <c:pt idx="11">
                  <c:v>-6.5099997500000004</c:v>
                </c:pt>
                <c:pt idx="12">
                  <c:v>-6.5</c:v>
                </c:pt>
                <c:pt idx="13">
                  <c:v>-6.5099997500000004</c:v>
                </c:pt>
                <c:pt idx="14">
                  <c:v>-6.5</c:v>
                </c:pt>
                <c:pt idx="15">
                  <c:v>-6.52</c:v>
                </c:pt>
                <c:pt idx="16">
                  <c:v>-6.5099997500000004</c:v>
                </c:pt>
                <c:pt idx="17">
                  <c:v>-6.5099997500000004</c:v>
                </c:pt>
                <c:pt idx="18">
                  <c:v>-6.5099997500000004</c:v>
                </c:pt>
                <c:pt idx="19">
                  <c:v>-6.5099997500000004</c:v>
                </c:pt>
                <c:pt idx="20">
                  <c:v>-6.52</c:v>
                </c:pt>
                <c:pt idx="21">
                  <c:v>-6.5099997500000004</c:v>
                </c:pt>
                <c:pt idx="22">
                  <c:v>-6.5099997500000004</c:v>
                </c:pt>
                <c:pt idx="23">
                  <c:v>-6.52</c:v>
                </c:pt>
                <c:pt idx="24">
                  <c:v>-6.5499997099999998</c:v>
                </c:pt>
                <c:pt idx="25">
                  <c:v>-6.5499997099999998</c:v>
                </c:pt>
                <c:pt idx="26">
                  <c:v>-6.5499997099999998</c:v>
                </c:pt>
                <c:pt idx="27">
                  <c:v>-6.5499997099999998</c:v>
                </c:pt>
                <c:pt idx="28">
                  <c:v>-6.5499997099999998</c:v>
                </c:pt>
                <c:pt idx="29">
                  <c:v>-6.52</c:v>
                </c:pt>
                <c:pt idx="30">
                  <c:v>-6.52</c:v>
                </c:pt>
                <c:pt idx="31">
                  <c:v>-6.52</c:v>
                </c:pt>
                <c:pt idx="32">
                  <c:v>-6.52</c:v>
                </c:pt>
                <c:pt idx="33">
                  <c:v>-6.5499997099999998</c:v>
                </c:pt>
                <c:pt idx="34">
                  <c:v>-6.5099997500000004</c:v>
                </c:pt>
                <c:pt idx="35">
                  <c:v>-6.5499997099999998</c:v>
                </c:pt>
                <c:pt idx="36">
                  <c:v>-6.5099997500000004</c:v>
                </c:pt>
                <c:pt idx="37">
                  <c:v>-6.52</c:v>
                </c:pt>
                <c:pt idx="38">
                  <c:v>-6.52</c:v>
                </c:pt>
                <c:pt idx="39">
                  <c:v>-6.52</c:v>
                </c:pt>
                <c:pt idx="40">
                  <c:v>-6.5</c:v>
                </c:pt>
                <c:pt idx="41">
                  <c:v>-6.52</c:v>
                </c:pt>
                <c:pt idx="42">
                  <c:v>-6.52</c:v>
                </c:pt>
                <c:pt idx="43">
                  <c:v>-6.52</c:v>
                </c:pt>
                <c:pt idx="44">
                  <c:v>-6.5099997500000004</c:v>
                </c:pt>
                <c:pt idx="45">
                  <c:v>-6.52</c:v>
                </c:pt>
                <c:pt idx="46">
                  <c:v>-6.52</c:v>
                </c:pt>
                <c:pt idx="47">
                  <c:v>-6.52</c:v>
                </c:pt>
                <c:pt idx="48">
                  <c:v>-6.52</c:v>
                </c:pt>
                <c:pt idx="49">
                  <c:v>-6.52</c:v>
                </c:pt>
                <c:pt idx="50">
                  <c:v>-6.52</c:v>
                </c:pt>
                <c:pt idx="51">
                  <c:v>-6.52</c:v>
                </c:pt>
                <c:pt idx="52">
                  <c:v>-6.5499997099999998</c:v>
                </c:pt>
                <c:pt idx="53">
                  <c:v>-6.52</c:v>
                </c:pt>
                <c:pt idx="54">
                  <c:v>-6.52</c:v>
                </c:pt>
                <c:pt idx="55">
                  <c:v>-6.5499997099999998</c:v>
                </c:pt>
                <c:pt idx="56">
                  <c:v>-6.5499997099999998</c:v>
                </c:pt>
                <c:pt idx="57">
                  <c:v>-6.5499997099999998</c:v>
                </c:pt>
                <c:pt idx="58">
                  <c:v>-6.5499997099999998</c:v>
                </c:pt>
                <c:pt idx="59">
                  <c:v>-6.5499997099999998</c:v>
                </c:pt>
                <c:pt idx="60">
                  <c:v>-6.5499997099999998</c:v>
                </c:pt>
                <c:pt idx="61">
                  <c:v>-6.5499997099999998</c:v>
                </c:pt>
                <c:pt idx="62">
                  <c:v>-6.46</c:v>
                </c:pt>
                <c:pt idx="63">
                  <c:v>-6.33999968</c:v>
                </c:pt>
                <c:pt idx="64">
                  <c:v>-6.19</c:v>
                </c:pt>
                <c:pt idx="65">
                  <c:v>-6.0299997300000001</c:v>
                </c:pt>
                <c:pt idx="66">
                  <c:v>-5.85</c:v>
                </c:pt>
                <c:pt idx="67">
                  <c:v>-5.71</c:v>
                </c:pt>
                <c:pt idx="68">
                  <c:v>-5.58</c:v>
                </c:pt>
                <c:pt idx="69">
                  <c:v>-5.44</c:v>
                </c:pt>
                <c:pt idx="70">
                  <c:v>-5.33</c:v>
                </c:pt>
                <c:pt idx="71">
                  <c:v>-5.22</c:v>
                </c:pt>
                <c:pt idx="72">
                  <c:v>-5.1099996599999997</c:v>
                </c:pt>
                <c:pt idx="73">
                  <c:v>-5.0199999999999996</c:v>
                </c:pt>
                <c:pt idx="74">
                  <c:v>-4.93</c:v>
                </c:pt>
                <c:pt idx="75">
                  <c:v>-4.83999968</c:v>
                </c:pt>
                <c:pt idx="76">
                  <c:v>-4.75</c:v>
                </c:pt>
                <c:pt idx="77">
                  <c:v>-4.67</c:v>
                </c:pt>
                <c:pt idx="78">
                  <c:v>-4.58999968</c:v>
                </c:pt>
                <c:pt idx="79">
                  <c:v>-4.5099997500000004</c:v>
                </c:pt>
                <c:pt idx="80">
                  <c:v>-4.45</c:v>
                </c:pt>
                <c:pt idx="81">
                  <c:v>-4.37</c:v>
                </c:pt>
                <c:pt idx="82">
                  <c:v>-4.3099999999999996</c:v>
                </c:pt>
                <c:pt idx="83">
                  <c:v>-4.24</c:v>
                </c:pt>
                <c:pt idx="84">
                  <c:v>-4.0499997099999998</c:v>
                </c:pt>
                <c:pt idx="85">
                  <c:v>-3.81</c:v>
                </c:pt>
                <c:pt idx="86">
                  <c:v>-3.54</c:v>
                </c:pt>
                <c:pt idx="87">
                  <c:v>-3.29</c:v>
                </c:pt>
                <c:pt idx="88">
                  <c:v>-3.11</c:v>
                </c:pt>
                <c:pt idx="89">
                  <c:v>-2.91999984</c:v>
                </c:pt>
                <c:pt idx="90">
                  <c:v>-2.6</c:v>
                </c:pt>
                <c:pt idx="91">
                  <c:v>-2.2999999999999998</c:v>
                </c:pt>
                <c:pt idx="92">
                  <c:v>-1.9</c:v>
                </c:pt>
                <c:pt idx="93">
                  <c:v>-1.51</c:v>
                </c:pt>
                <c:pt idx="94">
                  <c:v>-1.03</c:v>
                </c:pt>
                <c:pt idx="95">
                  <c:v>-0.599999964</c:v>
                </c:pt>
                <c:pt idx="96">
                  <c:v>-7.0000000000000007E-2</c:v>
                </c:pt>
                <c:pt idx="97">
                  <c:v>0.48</c:v>
                </c:pt>
                <c:pt idx="98">
                  <c:v>1.06999993</c:v>
                </c:pt>
                <c:pt idx="99">
                  <c:v>1.6899999400000001</c:v>
                </c:pt>
                <c:pt idx="100">
                  <c:v>2.35</c:v>
                </c:pt>
                <c:pt idx="101">
                  <c:v>3.03</c:v>
                </c:pt>
                <c:pt idx="102">
                  <c:v>3.72</c:v>
                </c:pt>
                <c:pt idx="103">
                  <c:v>4.4000000000000004</c:v>
                </c:pt>
                <c:pt idx="104">
                  <c:v>5.0199999999999996</c:v>
                </c:pt>
                <c:pt idx="105">
                  <c:v>5.62</c:v>
                </c:pt>
                <c:pt idx="106">
                  <c:v>6.18</c:v>
                </c:pt>
                <c:pt idx="107">
                  <c:v>6.77</c:v>
                </c:pt>
                <c:pt idx="108">
                  <c:v>7.33</c:v>
                </c:pt>
                <c:pt idx="109">
                  <c:v>7.8799996400000003</c:v>
                </c:pt>
                <c:pt idx="110">
                  <c:v>8.4600000000000009</c:v>
                </c:pt>
                <c:pt idx="111">
                  <c:v>9.0399999999999991</c:v>
                </c:pt>
                <c:pt idx="112">
                  <c:v>9.5500000000000007</c:v>
                </c:pt>
                <c:pt idx="113">
                  <c:v>10.11</c:v>
                </c:pt>
                <c:pt idx="114">
                  <c:v>10.66</c:v>
                </c:pt>
                <c:pt idx="115">
                  <c:v>11.139999400000001</c:v>
                </c:pt>
                <c:pt idx="116">
                  <c:v>11.639999400000001</c:v>
                </c:pt>
                <c:pt idx="117">
                  <c:v>12.12</c:v>
                </c:pt>
                <c:pt idx="118">
                  <c:v>12.61</c:v>
                </c:pt>
                <c:pt idx="119">
                  <c:v>13.0499992</c:v>
                </c:pt>
                <c:pt idx="120">
                  <c:v>13.45</c:v>
                </c:pt>
                <c:pt idx="121">
                  <c:v>13.87</c:v>
                </c:pt>
                <c:pt idx="122">
                  <c:v>14.25</c:v>
                </c:pt>
                <c:pt idx="123">
                  <c:v>14.66</c:v>
                </c:pt>
                <c:pt idx="124">
                  <c:v>15.0499992</c:v>
                </c:pt>
                <c:pt idx="125">
                  <c:v>15.44</c:v>
                </c:pt>
                <c:pt idx="126">
                  <c:v>15.82</c:v>
                </c:pt>
                <c:pt idx="127">
                  <c:v>16.199998900000001</c:v>
                </c:pt>
                <c:pt idx="128">
                  <c:v>16.619998899999999</c:v>
                </c:pt>
                <c:pt idx="129">
                  <c:v>16.98</c:v>
                </c:pt>
                <c:pt idx="130">
                  <c:v>17.369998899999999</c:v>
                </c:pt>
                <c:pt idx="131">
                  <c:v>17.75</c:v>
                </c:pt>
                <c:pt idx="132">
                  <c:v>18.149999999999999</c:v>
                </c:pt>
                <c:pt idx="133">
                  <c:v>18.55</c:v>
                </c:pt>
                <c:pt idx="134">
                  <c:v>18.91</c:v>
                </c:pt>
                <c:pt idx="135">
                  <c:v>19.309999999999999</c:v>
                </c:pt>
                <c:pt idx="136">
                  <c:v>19.68</c:v>
                </c:pt>
                <c:pt idx="137">
                  <c:v>20.079999999999998</c:v>
                </c:pt>
                <c:pt idx="138">
                  <c:v>20.449998900000001</c:v>
                </c:pt>
                <c:pt idx="139">
                  <c:v>20.81</c:v>
                </c:pt>
                <c:pt idx="140">
                  <c:v>21.17</c:v>
                </c:pt>
                <c:pt idx="141">
                  <c:v>21.55</c:v>
                </c:pt>
                <c:pt idx="142">
                  <c:v>21.92</c:v>
                </c:pt>
                <c:pt idx="143">
                  <c:v>22.3</c:v>
                </c:pt>
                <c:pt idx="144">
                  <c:v>22.63</c:v>
                </c:pt>
                <c:pt idx="145">
                  <c:v>22.96</c:v>
                </c:pt>
                <c:pt idx="146">
                  <c:v>23.289999000000002</c:v>
                </c:pt>
                <c:pt idx="147">
                  <c:v>23.63</c:v>
                </c:pt>
                <c:pt idx="148">
                  <c:v>23.92</c:v>
                </c:pt>
                <c:pt idx="149">
                  <c:v>24.24</c:v>
                </c:pt>
                <c:pt idx="150">
                  <c:v>24.51</c:v>
                </c:pt>
                <c:pt idx="151">
                  <c:v>24.789999000000002</c:v>
                </c:pt>
                <c:pt idx="152">
                  <c:v>25.07</c:v>
                </c:pt>
                <c:pt idx="153">
                  <c:v>25.289999000000002</c:v>
                </c:pt>
                <c:pt idx="154">
                  <c:v>25.58</c:v>
                </c:pt>
                <c:pt idx="155">
                  <c:v>25.869998899999999</c:v>
                </c:pt>
                <c:pt idx="156">
                  <c:v>26.17</c:v>
                </c:pt>
                <c:pt idx="157">
                  <c:v>26.49</c:v>
                </c:pt>
                <c:pt idx="158">
                  <c:v>26.81</c:v>
                </c:pt>
                <c:pt idx="159">
                  <c:v>27.099998500000002</c:v>
                </c:pt>
                <c:pt idx="160">
                  <c:v>27.39</c:v>
                </c:pt>
                <c:pt idx="161">
                  <c:v>27.64</c:v>
                </c:pt>
                <c:pt idx="162">
                  <c:v>27.96</c:v>
                </c:pt>
                <c:pt idx="163">
                  <c:v>28.23</c:v>
                </c:pt>
                <c:pt idx="164">
                  <c:v>28.48</c:v>
                </c:pt>
                <c:pt idx="165">
                  <c:v>28.73</c:v>
                </c:pt>
                <c:pt idx="166">
                  <c:v>28.99</c:v>
                </c:pt>
                <c:pt idx="167">
                  <c:v>29.22</c:v>
                </c:pt>
                <c:pt idx="168">
                  <c:v>29.46</c:v>
                </c:pt>
                <c:pt idx="169">
                  <c:v>29.679998399999999</c:v>
                </c:pt>
                <c:pt idx="170">
                  <c:v>29.84</c:v>
                </c:pt>
                <c:pt idx="171">
                  <c:v>30.05</c:v>
                </c:pt>
                <c:pt idx="172">
                  <c:v>30.23</c:v>
                </c:pt>
                <c:pt idx="173">
                  <c:v>30.39</c:v>
                </c:pt>
                <c:pt idx="174">
                  <c:v>30.55</c:v>
                </c:pt>
                <c:pt idx="175">
                  <c:v>30.71</c:v>
                </c:pt>
                <c:pt idx="176">
                  <c:v>30.9</c:v>
                </c:pt>
                <c:pt idx="177">
                  <c:v>31.05</c:v>
                </c:pt>
                <c:pt idx="178">
                  <c:v>31.21</c:v>
                </c:pt>
                <c:pt idx="179">
                  <c:v>31.359998699999998</c:v>
                </c:pt>
                <c:pt idx="180">
                  <c:v>31.519998600000001</c:v>
                </c:pt>
                <c:pt idx="181">
                  <c:v>31.63</c:v>
                </c:pt>
                <c:pt idx="182">
                  <c:v>31.789999000000002</c:v>
                </c:pt>
                <c:pt idx="183">
                  <c:v>31.949998900000001</c:v>
                </c:pt>
                <c:pt idx="184">
                  <c:v>32.079998000000003</c:v>
                </c:pt>
                <c:pt idx="185">
                  <c:v>32.239997899999999</c:v>
                </c:pt>
                <c:pt idx="186">
                  <c:v>32.39</c:v>
                </c:pt>
                <c:pt idx="187">
                  <c:v>32.5</c:v>
                </c:pt>
                <c:pt idx="188">
                  <c:v>32.630000000000003</c:v>
                </c:pt>
                <c:pt idx="189">
                  <c:v>32.770000000000003</c:v>
                </c:pt>
                <c:pt idx="190">
                  <c:v>32.89</c:v>
                </c:pt>
                <c:pt idx="191">
                  <c:v>33</c:v>
                </c:pt>
                <c:pt idx="192">
                  <c:v>33.14</c:v>
                </c:pt>
                <c:pt idx="193">
                  <c:v>33.28</c:v>
                </c:pt>
                <c:pt idx="194">
                  <c:v>33.39</c:v>
                </c:pt>
                <c:pt idx="195">
                  <c:v>33.53</c:v>
                </c:pt>
                <c:pt idx="196">
                  <c:v>33.619999999999997</c:v>
                </c:pt>
                <c:pt idx="197">
                  <c:v>33.75</c:v>
                </c:pt>
                <c:pt idx="198">
                  <c:v>33.869999999999997</c:v>
                </c:pt>
                <c:pt idx="199">
                  <c:v>33.969997399999997</c:v>
                </c:pt>
                <c:pt idx="200">
                  <c:v>34.07</c:v>
                </c:pt>
                <c:pt idx="201">
                  <c:v>34.159999999999997</c:v>
                </c:pt>
                <c:pt idx="202">
                  <c:v>34.26</c:v>
                </c:pt>
                <c:pt idx="203">
                  <c:v>34.329998000000003</c:v>
                </c:pt>
                <c:pt idx="204">
                  <c:v>34.239997899999999</c:v>
                </c:pt>
                <c:pt idx="205">
                  <c:v>34.03</c:v>
                </c:pt>
                <c:pt idx="206">
                  <c:v>33.799999999999997</c:v>
                </c:pt>
                <c:pt idx="207">
                  <c:v>33.489997899999999</c:v>
                </c:pt>
                <c:pt idx="208">
                  <c:v>33.17</c:v>
                </c:pt>
                <c:pt idx="209">
                  <c:v>32.829998000000003</c:v>
                </c:pt>
                <c:pt idx="210">
                  <c:v>32.5</c:v>
                </c:pt>
                <c:pt idx="211">
                  <c:v>32.119999999999997</c:v>
                </c:pt>
                <c:pt idx="212">
                  <c:v>31.769998600000001</c:v>
                </c:pt>
                <c:pt idx="213">
                  <c:v>31.369998899999999</c:v>
                </c:pt>
                <c:pt idx="214">
                  <c:v>31.029998800000001</c:v>
                </c:pt>
                <c:pt idx="215">
                  <c:v>30.679998399999999</c:v>
                </c:pt>
                <c:pt idx="216">
                  <c:v>30.33</c:v>
                </c:pt>
                <c:pt idx="217">
                  <c:v>29.96</c:v>
                </c:pt>
                <c:pt idx="218">
                  <c:v>29.609998699999998</c:v>
                </c:pt>
                <c:pt idx="219">
                  <c:v>29.289999000000002</c:v>
                </c:pt>
                <c:pt idx="220">
                  <c:v>28.92</c:v>
                </c:pt>
                <c:pt idx="221">
                  <c:v>28.56</c:v>
                </c:pt>
                <c:pt idx="222">
                  <c:v>28.23</c:v>
                </c:pt>
                <c:pt idx="223">
                  <c:v>27.89</c:v>
                </c:pt>
                <c:pt idx="224">
                  <c:v>27.58</c:v>
                </c:pt>
                <c:pt idx="225">
                  <c:v>27.23</c:v>
                </c:pt>
                <c:pt idx="226">
                  <c:v>26.92</c:v>
                </c:pt>
                <c:pt idx="227">
                  <c:v>26.609998699999998</c:v>
                </c:pt>
                <c:pt idx="228">
                  <c:v>26.289999000000002</c:v>
                </c:pt>
                <c:pt idx="229">
                  <c:v>26.01</c:v>
                </c:pt>
                <c:pt idx="230">
                  <c:v>25.72</c:v>
                </c:pt>
                <c:pt idx="231">
                  <c:v>25.439998599999999</c:v>
                </c:pt>
                <c:pt idx="232">
                  <c:v>25.189998599999999</c:v>
                </c:pt>
                <c:pt idx="233">
                  <c:v>24.91</c:v>
                </c:pt>
                <c:pt idx="234">
                  <c:v>24.65</c:v>
                </c:pt>
                <c:pt idx="235">
                  <c:v>24.369998899999999</c:v>
                </c:pt>
                <c:pt idx="236">
                  <c:v>24.16</c:v>
                </c:pt>
                <c:pt idx="237">
                  <c:v>23.92</c:v>
                </c:pt>
                <c:pt idx="238">
                  <c:v>23.699998900000001</c:v>
                </c:pt>
                <c:pt idx="239">
                  <c:v>23.47</c:v>
                </c:pt>
                <c:pt idx="240">
                  <c:v>23.24</c:v>
                </c:pt>
                <c:pt idx="241">
                  <c:v>23.019998600000001</c:v>
                </c:pt>
                <c:pt idx="242">
                  <c:v>22.85</c:v>
                </c:pt>
                <c:pt idx="243">
                  <c:v>22.64</c:v>
                </c:pt>
                <c:pt idx="244">
                  <c:v>22.46</c:v>
                </c:pt>
                <c:pt idx="245">
                  <c:v>22.26</c:v>
                </c:pt>
                <c:pt idx="246">
                  <c:v>22.08</c:v>
                </c:pt>
                <c:pt idx="247">
                  <c:v>21.89</c:v>
                </c:pt>
                <c:pt idx="248">
                  <c:v>21.689998599999999</c:v>
                </c:pt>
                <c:pt idx="249">
                  <c:v>21.529998800000001</c:v>
                </c:pt>
                <c:pt idx="250">
                  <c:v>21.34</c:v>
                </c:pt>
                <c:pt idx="251">
                  <c:v>21.16</c:v>
                </c:pt>
                <c:pt idx="252">
                  <c:v>20.99</c:v>
                </c:pt>
                <c:pt idx="253">
                  <c:v>20.85</c:v>
                </c:pt>
                <c:pt idx="254">
                  <c:v>20.67</c:v>
                </c:pt>
                <c:pt idx="255">
                  <c:v>20.52</c:v>
                </c:pt>
                <c:pt idx="256">
                  <c:v>20.399999999999999</c:v>
                </c:pt>
                <c:pt idx="257">
                  <c:v>20.260000000000002</c:v>
                </c:pt>
                <c:pt idx="258">
                  <c:v>20.09</c:v>
                </c:pt>
                <c:pt idx="259">
                  <c:v>19.949998900000001</c:v>
                </c:pt>
                <c:pt idx="260">
                  <c:v>19.8</c:v>
                </c:pt>
                <c:pt idx="261">
                  <c:v>19.68</c:v>
                </c:pt>
                <c:pt idx="262">
                  <c:v>19.5</c:v>
                </c:pt>
                <c:pt idx="263">
                  <c:v>19.329999999999998</c:v>
                </c:pt>
                <c:pt idx="264">
                  <c:v>19.07</c:v>
                </c:pt>
                <c:pt idx="265">
                  <c:v>18.899999999999999</c:v>
                </c:pt>
                <c:pt idx="266">
                  <c:v>18.8</c:v>
                </c:pt>
                <c:pt idx="267">
                  <c:v>18.71</c:v>
                </c:pt>
                <c:pt idx="268">
                  <c:v>18.57</c:v>
                </c:pt>
                <c:pt idx="269">
                  <c:v>18.399999999999999</c:v>
                </c:pt>
                <c:pt idx="270">
                  <c:v>18.21</c:v>
                </c:pt>
                <c:pt idx="271">
                  <c:v>17.98</c:v>
                </c:pt>
                <c:pt idx="272">
                  <c:v>17.75</c:v>
                </c:pt>
                <c:pt idx="273">
                  <c:v>17.539999000000002</c:v>
                </c:pt>
                <c:pt idx="274">
                  <c:v>17.440000000000001</c:v>
                </c:pt>
                <c:pt idx="275">
                  <c:v>17.420000000000002</c:v>
                </c:pt>
                <c:pt idx="276">
                  <c:v>17.359998699999998</c:v>
                </c:pt>
                <c:pt idx="277">
                  <c:v>17.23</c:v>
                </c:pt>
                <c:pt idx="278">
                  <c:v>17.119998899999999</c:v>
                </c:pt>
                <c:pt idx="279">
                  <c:v>16.91</c:v>
                </c:pt>
                <c:pt idx="280">
                  <c:v>16.68</c:v>
                </c:pt>
                <c:pt idx="281">
                  <c:v>16.46</c:v>
                </c:pt>
                <c:pt idx="282">
                  <c:v>16.25</c:v>
                </c:pt>
                <c:pt idx="283">
                  <c:v>16.029998800000001</c:v>
                </c:pt>
                <c:pt idx="284">
                  <c:v>15.86</c:v>
                </c:pt>
                <c:pt idx="285">
                  <c:v>15.69</c:v>
                </c:pt>
                <c:pt idx="286">
                  <c:v>15.5099993</c:v>
                </c:pt>
                <c:pt idx="287">
                  <c:v>15.37</c:v>
                </c:pt>
                <c:pt idx="288">
                  <c:v>15.19</c:v>
                </c:pt>
                <c:pt idx="289">
                  <c:v>15.03</c:v>
                </c:pt>
                <c:pt idx="290">
                  <c:v>14.87</c:v>
                </c:pt>
                <c:pt idx="291">
                  <c:v>14.73</c:v>
                </c:pt>
                <c:pt idx="292">
                  <c:v>14.57</c:v>
                </c:pt>
                <c:pt idx="293">
                  <c:v>14.41</c:v>
                </c:pt>
                <c:pt idx="294">
                  <c:v>14.28</c:v>
                </c:pt>
                <c:pt idx="295">
                  <c:v>14.13</c:v>
                </c:pt>
                <c:pt idx="296">
                  <c:v>13.98</c:v>
                </c:pt>
                <c:pt idx="297">
                  <c:v>13.8499994</c:v>
                </c:pt>
                <c:pt idx="298">
                  <c:v>13.74</c:v>
                </c:pt>
                <c:pt idx="299">
                  <c:v>13.59</c:v>
                </c:pt>
                <c:pt idx="300">
                  <c:v>13.4699993</c:v>
                </c:pt>
                <c:pt idx="301">
                  <c:v>13.33</c:v>
                </c:pt>
                <c:pt idx="302">
                  <c:v>13.21</c:v>
                </c:pt>
                <c:pt idx="303">
                  <c:v>13.0999994</c:v>
                </c:pt>
                <c:pt idx="304">
                  <c:v>12.96</c:v>
                </c:pt>
                <c:pt idx="305">
                  <c:v>12.84</c:v>
                </c:pt>
                <c:pt idx="306">
                  <c:v>12.73</c:v>
                </c:pt>
                <c:pt idx="307">
                  <c:v>12.5999994</c:v>
                </c:pt>
                <c:pt idx="308">
                  <c:v>12.5</c:v>
                </c:pt>
                <c:pt idx="309">
                  <c:v>12.36</c:v>
                </c:pt>
                <c:pt idx="310">
                  <c:v>12.269999500000001</c:v>
                </c:pt>
                <c:pt idx="311">
                  <c:v>12.139999400000001</c:v>
                </c:pt>
                <c:pt idx="312">
                  <c:v>12.03</c:v>
                </c:pt>
                <c:pt idx="313">
                  <c:v>11.92</c:v>
                </c:pt>
                <c:pt idx="314">
                  <c:v>11.84</c:v>
                </c:pt>
                <c:pt idx="315">
                  <c:v>11.7599993</c:v>
                </c:pt>
                <c:pt idx="316">
                  <c:v>11.71</c:v>
                </c:pt>
                <c:pt idx="317">
                  <c:v>11.639999400000001</c:v>
                </c:pt>
                <c:pt idx="318">
                  <c:v>11.54</c:v>
                </c:pt>
                <c:pt idx="319">
                  <c:v>11.46</c:v>
                </c:pt>
                <c:pt idx="320">
                  <c:v>11.37</c:v>
                </c:pt>
                <c:pt idx="321">
                  <c:v>11.28</c:v>
                </c:pt>
                <c:pt idx="322">
                  <c:v>11.1799994</c:v>
                </c:pt>
                <c:pt idx="323">
                  <c:v>11.12</c:v>
                </c:pt>
                <c:pt idx="324">
                  <c:v>11.05</c:v>
                </c:pt>
                <c:pt idx="325">
                  <c:v>10.96</c:v>
                </c:pt>
                <c:pt idx="326">
                  <c:v>10.83</c:v>
                </c:pt>
                <c:pt idx="327">
                  <c:v>10.79</c:v>
                </c:pt>
                <c:pt idx="328">
                  <c:v>10.71</c:v>
                </c:pt>
                <c:pt idx="329">
                  <c:v>10.5999994</c:v>
                </c:pt>
                <c:pt idx="330">
                  <c:v>10.55</c:v>
                </c:pt>
                <c:pt idx="331">
                  <c:v>10.46</c:v>
                </c:pt>
                <c:pt idx="332">
                  <c:v>10.389999400000001</c:v>
                </c:pt>
                <c:pt idx="333">
                  <c:v>10.3</c:v>
                </c:pt>
                <c:pt idx="334">
                  <c:v>10.25</c:v>
                </c:pt>
                <c:pt idx="335">
                  <c:v>10.16</c:v>
                </c:pt>
                <c:pt idx="336">
                  <c:v>10.119999999999999</c:v>
                </c:pt>
                <c:pt idx="337">
                  <c:v>10.0599995</c:v>
                </c:pt>
                <c:pt idx="338">
                  <c:v>10.029999999999999</c:v>
                </c:pt>
                <c:pt idx="339">
                  <c:v>9.98</c:v>
                </c:pt>
                <c:pt idx="340">
                  <c:v>9.92</c:v>
                </c:pt>
                <c:pt idx="341">
                  <c:v>9.86</c:v>
                </c:pt>
                <c:pt idx="342">
                  <c:v>9.7899999999999991</c:v>
                </c:pt>
                <c:pt idx="343">
                  <c:v>9.7100000000000009</c:v>
                </c:pt>
                <c:pt idx="344">
                  <c:v>9.65</c:v>
                </c:pt>
                <c:pt idx="345">
                  <c:v>9.58</c:v>
                </c:pt>
                <c:pt idx="346">
                  <c:v>9.5</c:v>
                </c:pt>
                <c:pt idx="347">
                  <c:v>9.4600000000000009</c:v>
                </c:pt>
                <c:pt idx="348">
                  <c:v>9.3699999999999992</c:v>
                </c:pt>
                <c:pt idx="349">
                  <c:v>9.3000000000000007</c:v>
                </c:pt>
                <c:pt idx="350">
                  <c:v>9.23</c:v>
                </c:pt>
                <c:pt idx="351">
                  <c:v>9.17</c:v>
                </c:pt>
                <c:pt idx="352">
                  <c:v>9.09</c:v>
                </c:pt>
                <c:pt idx="353">
                  <c:v>9.0399999999999991</c:v>
                </c:pt>
                <c:pt idx="354">
                  <c:v>8.9499999999999993</c:v>
                </c:pt>
                <c:pt idx="355">
                  <c:v>8.9</c:v>
                </c:pt>
                <c:pt idx="356">
                  <c:v>8.83</c:v>
                </c:pt>
                <c:pt idx="357">
                  <c:v>8.7799999999999994</c:v>
                </c:pt>
                <c:pt idx="358">
                  <c:v>8.7100000000000009</c:v>
                </c:pt>
                <c:pt idx="359">
                  <c:v>8.65</c:v>
                </c:pt>
                <c:pt idx="360">
                  <c:v>8.61</c:v>
                </c:pt>
                <c:pt idx="361">
                  <c:v>8.5299999999999994</c:v>
                </c:pt>
                <c:pt idx="362">
                  <c:v>8.49</c:v>
                </c:pt>
                <c:pt idx="363">
                  <c:v>8.44</c:v>
                </c:pt>
                <c:pt idx="364">
                  <c:v>8.41</c:v>
                </c:pt>
                <c:pt idx="365">
                  <c:v>8.3800000000000008</c:v>
                </c:pt>
                <c:pt idx="366">
                  <c:v>8.3499990000000004</c:v>
                </c:pt>
                <c:pt idx="367">
                  <c:v>8.3000000000000007</c:v>
                </c:pt>
                <c:pt idx="368">
                  <c:v>8.2799999999999994</c:v>
                </c:pt>
                <c:pt idx="369">
                  <c:v>8.24</c:v>
                </c:pt>
                <c:pt idx="370">
                  <c:v>8.19</c:v>
                </c:pt>
                <c:pt idx="371">
                  <c:v>8.15</c:v>
                </c:pt>
                <c:pt idx="372">
                  <c:v>8.1300000000000008</c:v>
                </c:pt>
                <c:pt idx="373">
                  <c:v>8.15</c:v>
                </c:pt>
                <c:pt idx="374">
                  <c:v>8.1999999999999993</c:v>
                </c:pt>
                <c:pt idx="375">
                  <c:v>8.1799990000000005</c:v>
                </c:pt>
                <c:pt idx="376">
                  <c:v>8.1799990000000005</c:v>
                </c:pt>
                <c:pt idx="377">
                  <c:v>8.15</c:v>
                </c:pt>
                <c:pt idx="378">
                  <c:v>8.1199999999999992</c:v>
                </c:pt>
                <c:pt idx="379">
                  <c:v>8.07</c:v>
                </c:pt>
                <c:pt idx="380">
                  <c:v>8.0299999999999994</c:v>
                </c:pt>
                <c:pt idx="381">
                  <c:v>7.96</c:v>
                </c:pt>
                <c:pt idx="382">
                  <c:v>7.9199995999999997</c:v>
                </c:pt>
                <c:pt idx="383">
                  <c:v>7.8599996599999997</c:v>
                </c:pt>
                <c:pt idx="384">
                  <c:v>7.83999968</c:v>
                </c:pt>
                <c:pt idx="385">
                  <c:v>7.75</c:v>
                </c:pt>
                <c:pt idx="386">
                  <c:v>7.72</c:v>
                </c:pt>
                <c:pt idx="387">
                  <c:v>7.66</c:v>
                </c:pt>
                <c:pt idx="388">
                  <c:v>7.64</c:v>
                </c:pt>
                <c:pt idx="389">
                  <c:v>7.58</c:v>
                </c:pt>
                <c:pt idx="390">
                  <c:v>7.54</c:v>
                </c:pt>
                <c:pt idx="391">
                  <c:v>7.49</c:v>
                </c:pt>
                <c:pt idx="392">
                  <c:v>7.44</c:v>
                </c:pt>
                <c:pt idx="393">
                  <c:v>7.39</c:v>
                </c:pt>
                <c:pt idx="394">
                  <c:v>7.3599996599999997</c:v>
                </c:pt>
                <c:pt idx="395">
                  <c:v>7.31</c:v>
                </c:pt>
                <c:pt idx="396">
                  <c:v>7.25</c:v>
                </c:pt>
                <c:pt idx="397">
                  <c:v>7.22</c:v>
                </c:pt>
                <c:pt idx="398">
                  <c:v>7.16</c:v>
                </c:pt>
                <c:pt idx="399">
                  <c:v>7.14</c:v>
                </c:pt>
                <c:pt idx="400">
                  <c:v>7.1</c:v>
                </c:pt>
                <c:pt idx="401">
                  <c:v>7.04</c:v>
                </c:pt>
                <c:pt idx="402">
                  <c:v>7</c:v>
                </c:pt>
                <c:pt idx="403">
                  <c:v>6.98</c:v>
                </c:pt>
                <c:pt idx="404">
                  <c:v>6.94</c:v>
                </c:pt>
                <c:pt idx="405">
                  <c:v>6.89999962</c:v>
                </c:pt>
                <c:pt idx="406">
                  <c:v>6.8599996599999997</c:v>
                </c:pt>
                <c:pt idx="407">
                  <c:v>6.83</c:v>
                </c:pt>
                <c:pt idx="408">
                  <c:v>6.79</c:v>
                </c:pt>
                <c:pt idx="409">
                  <c:v>6.75</c:v>
                </c:pt>
                <c:pt idx="410">
                  <c:v>6.73</c:v>
                </c:pt>
                <c:pt idx="411">
                  <c:v>6.71</c:v>
                </c:pt>
                <c:pt idx="412">
                  <c:v>6.66</c:v>
                </c:pt>
                <c:pt idx="413">
                  <c:v>6.62</c:v>
                </c:pt>
                <c:pt idx="414">
                  <c:v>6.58999968</c:v>
                </c:pt>
                <c:pt idx="415">
                  <c:v>6.5299997300000001</c:v>
                </c:pt>
                <c:pt idx="416">
                  <c:v>6.5099997500000004</c:v>
                </c:pt>
                <c:pt idx="417">
                  <c:v>6.47</c:v>
                </c:pt>
                <c:pt idx="418">
                  <c:v>6.42</c:v>
                </c:pt>
                <c:pt idx="419">
                  <c:v>6.39999962</c:v>
                </c:pt>
                <c:pt idx="420">
                  <c:v>6.39</c:v>
                </c:pt>
                <c:pt idx="421">
                  <c:v>6.3199996900000004</c:v>
                </c:pt>
                <c:pt idx="422">
                  <c:v>6.2999997099999998</c:v>
                </c:pt>
                <c:pt idx="423">
                  <c:v>6.2599997500000004</c:v>
                </c:pt>
                <c:pt idx="424">
                  <c:v>6.23</c:v>
                </c:pt>
                <c:pt idx="425">
                  <c:v>6.21</c:v>
                </c:pt>
                <c:pt idx="426">
                  <c:v>6.17</c:v>
                </c:pt>
                <c:pt idx="427">
                  <c:v>6.15</c:v>
                </c:pt>
                <c:pt idx="428">
                  <c:v>6.1299996400000003</c:v>
                </c:pt>
                <c:pt idx="429">
                  <c:v>6.0699996900000004</c:v>
                </c:pt>
                <c:pt idx="430">
                  <c:v>6.0499997099999998</c:v>
                </c:pt>
                <c:pt idx="431">
                  <c:v>6.0099997500000004</c:v>
                </c:pt>
                <c:pt idx="432">
                  <c:v>5.99</c:v>
                </c:pt>
                <c:pt idx="433">
                  <c:v>5.98</c:v>
                </c:pt>
                <c:pt idx="434">
                  <c:v>5.93</c:v>
                </c:pt>
                <c:pt idx="435">
                  <c:v>5.89</c:v>
                </c:pt>
                <c:pt idx="436">
                  <c:v>5.8799996400000003</c:v>
                </c:pt>
                <c:pt idx="437">
                  <c:v>5.8599996599999997</c:v>
                </c:pt>
                <c:pt idx="438">
                  <c:v>5.85</c:v>
                </c:pt>
                <c:pt idx="439">
                  <c:v>5.7999997099999998</c:v>
                </c:pt>
                <c:pt idx="440">
                  <c:v>5.7799997300000001</c:v>
                </c:pt>
                <c:pt idx="441">
                  <c:v>5.74</c:v>
                </c:pt>
                <c:pt idx="442">
                  <c:v>5.71</c:v>
                </c:pt>
                <c:pt idx="443">
                  <c:v>5.69</c:v>
                </c:pt>
                <c:pt idx="444">
                  <c:v>5.67</c:v>
                </c:pt>
                <c:pt idx="445">
                  <c:v>5.64</c:v>
                </c:pt>
                <c:pt idx="446">
                  <c:v>5.62</c:v>
                </c:pt>
                <c:pt idx="447">
                  <c:v>5.6</c:v>
                </c:pt>
                <c:pt idx="448">
                  <c:v>5.56</c:v>
                </c:pt>
                <c:pt idx="449">
                  <c:v>5.5499997099999998</c:v>
                </c:pt>
                <c:pt idx="450">
                  <c:v>5.5299997300000001</c:v>
                </c:pt>
                <c:pt idx="451">
                  <c:v>5.5</c:v>
                </c:pt>
                <c:pt idx="452">
                  <c:v>5.48</c:v>
                </c:pt>
                <c:pt idx="453">
                  <c:v>5.45</c:v>
                </c:pt>
                <c:pt idx="454">
                  <c:v>5.44</c:v>
                </c:pt>
                <c:pt idx="455">
                  <c:v>5.42</c:v>
                </c:pt>
                <c:pt idx="456">
                  <c:v>5.38</c:v>
                </c:pt>
                <c:pt idx="457">
                  <c:v>5.38</c:v>
                </c:pt>
                <c:pt idx="458">
                  <c:v>5.35</c:v>
                </c:pt>
                <c:pt idx="459">
                  <c:v>5.33</c:v>
                </c:pt>
                <c:pt idx="460">
                  <c:v>5.29</c:v>
                </c:pt>
                <c:pt idx="461">
                  <c:v>5.29</c:v>
                </c:pt>
                <c:pt idx="462">
                  <c:v>5.24</c:v>
                </c:pt>
                <c:pt idx="463">
                  <c:v>5.24</c:v>
                </c:pt>
                <c:pt idx="464">
                  <c:v>5.21</c:v>
                </c:pt>
                <c:pt idx="465">
                  <c:v>5.2</c:v>
                </c:pt>
                <c:pt idx="466">
                  <c:v>5.18</c:v>
                </c:pt>
                <c:pt idx="467">
                  <c:v>5.16</c:v>
                </c:pt>
                <c:pt idx="468">
                  <c:v>5.16</c:v>
                </c:pt>
                <c:pt idx="469">
                  <c:v>5.1099996599999997</c:v>
                </c:pt>
                <c:pt idx="470">
                  <c:v>5.0999999999999996</c:v>
                </c:pt>
                <c:pt idx="471">
                  <c:v>5.0699996900000004</c:v>
                </c:pt>
                <c:pt idx="472">
                  <c:v>5.0599999999999996</c:v>
                </c:pt>
                <c:pt idx="473">
                  <c:v>5.04</c:v>
                </c:pt>
                <c:pt idx="474">
                  <c:v>5.0099997500000004</c:v>
                </c:pt>
                <c:pt idx="475">
                  <c:v>5</c:v>
                </c:pt>
                <c:pt idx="476">
                  <c:v>5</c:v>
                </c:pt>
                <c:pt idx="477">
                  <c:v>4.96</c:v>
                </c:pt>
                <c:pt idx="478">
                  <c:v>4.9400000000000004</c:v>
                </c:pt>
                <c:pt idx="479">
                  <c:v>4.92</c:v>
                </c:pt>
                <c:pt idx="480">
                  <c:v>4.92</c:v>
                </c:pt>
                <c:pt idx="481">
                  <c:v>4.8899999999999997</c:v>
                </c:pt>
                <c:pt idx="482">
                  <c:v>4.8599996599999997</c:v>
                </c:pt>
                <c:pt idx="483">
                  <c:v>4.8499999999999996</c:v>
                </c:pt>
                <c:pt idx="484">
                  <c:v>4.83999968</c:v>
                </c:pt>
                <c:pt idx="485">
                  <c:v>4.83</c:v>
                </c:pt>
                <c:pt idx="486">
                  <c:v>4.7999997099999998</c:v>
                </c:pt>
                <c:pt idx="487">
                  <c:v>4.7999997099999998</c:v>
                </c:pt>
                <c:pt idx="488">
                  <c:v>4.7699999999999996</c:v>
                </c:pt>
                <c:pt idx="489">
                  <c:v>4.7699999999999996</c:v>
                </c:pt>
                <c:pt idx="490">
                  <c:v>4.74</c:v>
                </c:pt>
                <c:pt idx="491">
                  <c:v>4.7300000000000004</c:v>
                </c:pt>
                <c:pt idx="492">
                  <c:v>4.7</c:v>
                </c:pt>
                <c:pt idx="493">
                  <c:v>4.6900000000000004</c:v>
                </c:pt>
                <c:pt idx="494">
                  <c:v>4.68</c:v>
                </c:pt>
                <c:pt idx="495">
                  <c:v>4.6500000000000004</c:v>
                </c:pt>
                <c:pt idx="496">
                  <c:v>4.6500000000000004</c:v>
                </c:pt>
                <c:pt idx="497">
                  <c:v>4.6399999999999997</c:v>
                </c:pt>
                <c:pt idx="498">
                  <c:v>4.63</c:v>
                </c:pt>
                <c:pt idx="499">
                  <c:v>4.6100000000000003</c:v>
                </c:pt>
                <c:pt idx="500">
                  <c:v>4.58999968</c:v>
                </c:pt>
                <c:pt idx="501">
                  <c:v>4.5699996900000004</c:v>
                </c:pt>
                <c:pt idx="502">
                  <c:v>4.5699996900000004</c:v>
                </c:pt>
                <c:pt idx="503">
                  <c:v>4.5599999999999996</c:v>
                </c:pt>
                <c:pt idx="504">
                  <c:v>4.5299997300000001</c:v>
                </c:pt>
                <c:pt idx="505">
                  <c:v>4.5199999999999996</c:v>
                </c:pt>
                <c:pt idx="506">
                  <c:v>4.5099997500000004</c:v>
                </c:pt>
                <c:pt idx="507">
                  <c:v>4.5</c:v>
                </c:pt>
                <c:pt idx="508">
                  <c:v>4.47</c:v>
                </c:pt>
                <c:pt idx="509">
                  <c:v>4.46</c:v>
                </c:pt>
                <c:pt idx="510">
                  <c:v>4.46</c:v>
                </c:pt>
                <c:pt idx="511">
                  <c:v>4.42</c:v>
                </c:pt>
                <c:pt idx="512">
                  <c:v>4.42</c:v>
                </c:pt>
                <c:pt idx="513">
                  <c:v>4.4000000000000004</c:v>
                </c:pt>
                <c:pt idx="514">
                  <c:v>4.38</c:v>
                </c:pt>
                <c:pt idx="515">
                  <c:v>4.37</c:v>
                </c:pt>
                <c:pt idx="516">
                  <c:v>4.3600000000000003</c:v>
                </c:pt>
                <c:pt idx="517">
                  <c:v>4.3600000000000003</c:v>
                </c:pt>
                <c:pt idx="518">
                  <c:v>4.3099999999999996</c:v>
                </c:pt>
                <c:pt idx="519">
                  <c:v>4.33999968</c:v>
                </c:pt>
                <c:pt idx="520">
                  <c:v>4.3099999999999996</c:v>
                </c:pt>
                <c:pt idx="521">
                  <c:v>4.29</c:v>
                </c:pt>
                <c:pt idx="522">
                  <c:v>4.2599997500000004</c:v>
                </c:pt>
                <c:pt idx="523">
                  <c:v>4.2699999999999996</c:v>
                </c:pt>
                <c:pt idx="524">
                  <c:v>4.25</c:v>
                </c:pt>
                <c:pt idx="525">
                  <c:v>4.22</c:v>
                </c:pt>
                <c:pt idx="526">
                  <c:v>4.22</c:v>
                </c:pt>
                <c:pt idx="527">
                  <c:v>4.2</c:v>
                </c:pt>
                <c:pt idx="528">
                  <c:v>4.2</c:v>
                </c:pt>
                <c:pt idx="529">
                  <c:v>4.16</c:v>
                </c:pt>
                <c:pt idx="530">
                  <c:v>4.1500000000000004</c:v>
                </c:pt>
                <c:pt idx="531">
                  <c:v>4.1500000000000004</c:v>
                </c:pt>
                <c:pt idx="532">
                  <c:v>4.13</c:v>
                </c:pt>
                <c:pt idx="533">
                  <c:v>4.13</c:v>
                </c:pt>
                <c:pt idx="534">
                  <c:v>4.0999999999999996</c:v>
                </c:pt>
                <c:pt idx="535">
                  <c:v>4.0999999999999996</c:v>
                </c:pt>
                <c:pt idx="536">
                  <c:v>4.08</c:v>
                </c:pt>
                <c:pt idx="537">
                  <c:v>4.08999968</c:v>
                </c:pt>
                <c:pt idx="538">
                  <c:v>4.0499997099999998</c:v>
                </c:pt>
                <c:pt idx="539">
                  <c:v>4.0499997099999998</c:v>
                </c:pt>
                <c:pt idx="540">
                  <c:v>4.04</c:v>
                </c:pt>
                <c:pt idx="541">
                  <c:v>4.0299997300000001</c:v>
                </c:pt>
                <c:pt idx="542">
                  <c:v>4</c:v>
                </c:pt>
                <c:pt idx="543">
                  <c:v>3.98</c:v>
                </c:pt>
                <c:pt idx="544">
                  <c:v>4</c:v>
                </c:pt>
                <c:pt idx="545">
                  <c:v>3.97</c:v>
                </c:pt>
                <c:pt idx="546">
                  <c:v>3.97</c:v>
                </c:pt>
                <c:pt idx="547">
                  <c:v>3.97</c:v>
                </c:pt>
                <c:pt idx="548">
                  <c:v>3.9399998200000002</c:v>
                </c:pt>
                <c:pt idx="549">
                  <c:v>3.9299998299999999</c:v>
                </c:pt>
                <c:pt idx="550">
                  <c:v>3.91999984</c:v>
                </c:pt>
                <c:pt idx="551">
                  <c:v>3.91999984</c:v>
                </c:pt>
                <c:pt idx="552">
                  <c:v>3.88999987</c:v>
                </c:pt>
                <c:pt idx="553">
                  <c:v>3.8799998800000002</c:v>
                </c:pt>
                <c:pt idx="554">
                  <c:v>3.87</c:v>
                </c:pt>
                <c:pt idx="555">
                  <c:v>3.86</c:v>
                </c:pt>
                <c:pt idx="556">
                  <c:v>3.83</c:v>
                </c:pt>
                <c:pt idx="557">
                  <c:v>3.84</c:v>
                </c:pt>
                <c:pt idx="558">
                  <c:v>3.82</c:v>
                </c:pt>
                <c:pt idx="559">
                  <c:v>3.82</c:v>
                </c:pt>
                <c:pt idx="560">
                  <c:v>3.8</c:v>
                </c:pt>
                <c:pt idx="561">
                  <c:v>3.8</c:v>
                </c:pt>
                <c:pt idx="562">
                  <c:v>3.78</c:v>
                </c:pt>
                <c:pt idx="563">
                  <c:v>3.77</c:v>
                </c:pt>
                <c:pt idx="564">
                  <c:v>3.75</c:v>
                </c:pt>
                <c:pt idx="565">
                  <c:v>3.73</c:v>
                </c:pt>
                <c:pt idx="566">
                  <c:v>3.73</c:v>
                </c:pt>
                <c:pt idx="567">
                  <c:v>3.72</c:v>
                </c:pt>
                <c:pt idx="568">
                  <c:v>3.7099997999999998</c:v>
                </c:pt>
                <c:pt idx="569">
                  <c:v>3.7099997999999998</c:v>
                </c:pt>
                <c:pt idx="570">
                  <c:v>3.6799998299999999</c:v>
                </c:pt>
                <c:pt idx="571">
                  <c:v>3.6799998299999999</c:v>
                </c:pt>
                <c:pt idx="572">
                  <c:v>3.6599998500000002</c:v>
                </c:pt>
                <c:pt idx="573">
                  <c:v>3.6799998299999999</c:v>
                </c:pt>
                <c:pt idx="574">
                  <c:v>3.6499998599999999</c:v>
                </c:pt>
                <c:pt idx="575">
                  <c:v>3.6499998599999999</c:v>
                </c:pt>
                <c:pt idx="576">
                  <c:v>3.62</c:v>
                </c:pt>
                <c:pt idx="577">
                  <c:v>3.62</c:v>
                </c:pt>
                <c:pt idx="578">
                  <c:v>3.61</c:v>
                </c:pt>
                <c:pt idx="579">
                  <c:v>3.6</c:v>
                </c:pt>
                <c:pt idx="580">
                  <c:v>3.58</c:v>
                </c:pt>
                <c:pt idx="581">
                  <c:v>3.58</c:v>
                </c:pt>
                <c:pt idx="582">
                  <c:v>3.57</c:v>
                </c:pt>
                <c:pt idx="583">
                  <c:v>3.57</c:v>
                </c:pt>
                <c:pt idx="584">
                  <c:v>3.57</c:v>
                </c:pt>
                <c:pt idx="585">
                  <c:v>3.53</c:v>
                </c:pt>
                <c:pt idx="586">
                  <c:v>3.55</c:v>
                </c:pt>
                <c:pt idx="587">
                  <c:v>3.55</c:v>
                </c:pt>
                <c:pt idx="588">
                  <c:v>3.53</c:v>
                </c:pt>
                <c:pt idx="589">
                  <c:v>3.51</c:v>
                </c:pt>
                <c:pt idx="590">
                  <c:v>3.49</c:v>
                </c:pt>
                <c:pt idx="591">
                  <c:v>3.51</c:v>
                </c:pt>
                <c:pt idx="592">
                  <c:v>3.48</c:v>
                </c:pt>
                <c:pt idx="593">
                  <c:v>3.46</c:v>
                </c:pt>
                <c:pt idx="594">
                  <c:v>3.48</c:v>
                </c:pt>
                <c:pt idx="595">
                  <c:v>3.44999981</c:v>
                </c:pt>
                <c:pt idx="596">
                  <c:v>3.4399998200000002</c:v>
                </c:pt>
                <c:pt idx="597">
                  <c:v>3.4399998200000002</c:v>
                </c:pt>
                <c:pt idx="598">
                  <c:v>3.41999984</c:v>
                </c:pt>
                <c:pt idx="599">
                  <c:v>3.4099998500000002</c:v>
                </c:pt>
                <c:pt idx="600">
                  <c:v>3.4099998500000002</c:v>
                </c:pt>
                <c:pt idx="601">
                  <c:v>3.3999998599999999</c:v>
                </c:pt>
                <c:pt idx="602">
                  <c:v>3.3999998599999999</c:v>
                </c:pt>
                <c:pt idx="603">
                  <c:v>3.3999998599999999</c:v>
                </c:pt>
                <c:pt idx="604">
                  <c:v>3.3799998800000002</c:v>
                </c:pt>
                <c:pt idx="605">
                  <c:v>3.3799998800000002</c:v>
                </c:pt>
                <c:pt idx="606">
                  <c:v>3.3799998800000002</c:v>
                </c:pt>
                <c:pt idx="607">
                  <c:v>3.35</c:v>
                </c:pt>
                <c:pt idx="608">
                  <c:v>3.33</c:v>
                </c:pt>
                <c:pt idx="609">
                  <c:v>3.33</c:v>
                </c:pt>
                <c:pt idx="610">
                  <c:v>3.33</c:v>
                </c:pt>
                <c:pt idx="611">
                  <c:v>3.33</c:v>
                </c:pt>
                <c:pt idx="612">
                  <c:v>3.32</c:v>
                </c:pt>
                <c:pt idx="613">
                  <c:v>3.3</c:v>
                </c:pt>
                <c:pt idx="614">
                  <c:v>3.3</c:v>
                </c:pt>
                <c:pt idx="615">
                  <c:v>3.3</c:v>
                </c:pt>
                <c:pt idx="616">
                  <c:v>3.29</c:v>
                </c:pt>
                <c:pt idx="617">
                  <c:v>3.26</c:v>
                </c:pt>
                <c:pt idx="618">
                  <c:v>3.26</c:v>
                </c:pt>
                <c:pt idx="619">
                  <c:v>3.26</c:v>
                </c:pt>
                <c:pt idx="620">
                  <c:v>3.28</c:v>
                </c:pt>
                <c:pt idx="621">
                  <c:v>3.24</c:v>
                </c:pt>
                <c:pt idx="622">
                  <c:v>3.24</c:v>
                </c:pt>
                <c:pt idx="623">
                  <c:v>3.25</c:v>
                </c:pt>
                <c:pt idx="624">
                  <c:v>3.23</c:v>
                </c:pt>
                <c:pt idx="625">
                  <c:v>3.23</c:v>
                </c:pt>
                <c:pt idx="626">
                  <c:v>3.22</c:v>
                </c:pt>
                <c:pt idx="627">
                  <c:v>3.1899998200000002</c:v>
                </c:pt>
                <c:pt idx="628">
                  <c:v>3.21</c:v>
                </c:pt>
                <c:pt idx="629">
                  <c:v>3.21</c:v>
                </c:pt>
                <c:pt idx="630">
                  <c:v>3.1899998200000002</c:v>
                </c:pt>
                <c:pt idx="631">
                  <c:v>3.16999984</c:v>
                </c:pt>
                <c:pt idx="632">
                  <c:v>3.16999984</c:v>
                </c:pt>
                <c:pt idx="633">
                  <c:v>3.16999984</c:v>
                </c:pt>
                <c:pt idx="634">
                  <c:v>3.13999987</c:v>
                </c:pt>
                <c:pt idx="635">
                  <c:v>3.1299998800000002</c:v>
                </c:pt>
                <c:pt idx="636">
                  <c:v>3.1299998800000002</c:v>
                </c:pt>
                <c:pt idx="637">
                  <c:v>3.1299998800000002</c:v>
                </c:pt>
                <c:pt idx="638">
                  <c:v>3.1</c:v>
                </c:pt>
                <c:pt idx="639">
                  <c:v>3.12</c:v>
                </c:pt>
                <c:pt idx="640">
                  <c:v>3.1</c:v>
                </c:pt>
                <c:pt idx="641">
                  <c:v>3.1</c:v>
                </c:pt>
                <c:pt idx="642">
                  <c:v>3.08</c:v>
                </c:pt>
                <c:pt idx="643">
                  <c:v>3.08</c:v>
                </c:pt>
                <c:pt idx="644">
                  <c:v>3.1</c:v>
                </c:pt>
                <c:pt idx="645">
                  <c:v>3.07</c:v>
                </c:pt>
                <c:pt idx="646">
                  <c:v>3.07</c:v>
                </c:pt>
                <c:pt idx="647">
                  <c:v>3.07</c:v>
                </c:pt>
                <c:pt idx="648">
                  <c:v>3.06</c:v>
                </c:pt>
                <c:pt idx="649">
                  <c:v>3.05</c:v>
                </c:pt>
                <c:pt idx="650">
                  <c:v>3.05</c:v>
                </c:pt>
                <c:pt idx="651">
                  <c:v>3.01</c:v>
                </c:pt>
                <c:pt idx="652">
                  <c:v>3.01</c:v>
                </c:pt>
                <c:pt idx="653">
                  <c:v>3.01</c:v>
                </c:pt>
                <c:pt idx="654">
                  <c:v>3</c:v>
                </c:pt>
                <c:pt idx="655">
                  <c:v>2.98</c:v>
                </c:pt>
                <c:pt idx="656">
                  <c:v>2.98</c:v>
                </c:pt>
                <c:pt idx="657">
                  <c:v>2.97</c:v>
                </c:pt>
                <c:pt idx="658">
                  <c:v>2.97</c:v>
                </c:pt>
                <c:pt idx="659">
                  <c:v>2.96</c:v>
                </c:pt>
                <c:pt idx="660">
                  <c:v>2.97</c:v>
                </c:pt>
                <c:pt idx="661">
                  <c:v>2.9399998200000002</c:v>
                </c:pt>
                <c:pt idx="662">
                  <c:v>2.96</c:v>
                </c:pt>
                <c:pt idx="663">
                  <c:v>2.9399998200000002</c:v>
                </c:pt>
                <c:pt idx="664">
                  <c:v>2.9399998200000002</c:v>
                </c:pt>
                <c:pt idx="665">
                  <c:v>2.91999984</c:v>
                </c:pt>
                <c:pt idx="666">
                  <c:v>2.9399998200000002</c:v>
                </c:pt>
                <c:pt idx="667">
                  <c:v>2.9099998500000002</c:v>
                </c:pt>
                <c:pt idx="668">
                  <c:v>2.8999998599999999</c:v>
                </c:pt>
                <c:pt idx="669">
                  <c:v>2.9099998500000002</c:v>
                </c:pt>
                <c:pt idx="670">
                  <c:v>2.8999998599999999</c:v>
                </c:pt>
                <c:pt idx="671">
                  <c:v>2.87</c:v>
                </c:pt>
                <c:pt idx="672">
                  <c:v>2.85</c:v>
                </c:pt>
                <c:pt idx="673">
                  <c:v>2.87</c:v>
                </c:pt>
                <c:pt idx="674">
                  <c:v>2.85</c:v>
                </c:pt>
                <c:pt idx="675">
                  <c:v>2.85</c:v>
                </c:pt>
                <c:pt idx="676">
                  <c:v>2.85</c:v>
                </c:pt>
                <c:pt idx="677">
                  <c:v>2.85</c:v>
                </c:pt>
                <c:pt idx="678">
                  <c:v>2.83</c:v>
                </c:pt>
                <c:pt idx="679">
                  <c:v>2.83</c:v>
                </c:pt>
                <c:pt idx="680">
                  <c:v>2.81</c:v>
                </c:pt>
                <c:pt idx="681">
                  <c:v>2.81</c:v>
                </c:pt>
                <c:pt idx="682">
                  <c:v>2.81</c:v>
                </c:pt>
                <c:pt idx="683">
                  <c:v>2.8</c:v>
                </c:pt>
                <c:pt idx="684">
                  <c:v>2.8</c:v>
                </c:pt>
                <c:pt idx="685">
                  <c:v>2.8</c:v>
                </c:pt>
                <c:pt idx="686">
                  <c:v>2.78</c:v>
                </c:pt>
                <c:pt idx="687">
                  <c:v>2.78</c:v>
                </c:pt>
                <c:pt idx="688">
                  <c:v>2.78</c:v>
                </c:pt>
                <c:pt idx="689">
                  <c:v>2.76</c:v>
                </c:pt>
                <c:pt idx="690">
                  <c:v>2.78</c:v>
                </c:pt>
                <c:pt idx="691">
                  <c:v>2.75</c:v>
                </c:pt>
                <c:pt idx="692">
                  <c:v>2.76</c:v>
                </c:pt>
                <c:pt idx="693">
                  <c:v>2.74</c:v>
                </c:pt>
                <c:pt idx="694">
                  <c:v>2.74</c:v>
                </c:pt>
                <c:pt idx="695">
                  <c:v>2.74</c:v>
                </c:pt>
                <c:pt idx="696">
                  <c:v>2.75</c:v>
                </c:pt>
                <c:pt idx="697">
                  <c:v>2.71</c:v>
                </c:pt>
                <c:pt idx="698">
                  <c:v>2.71</c:v>
                </c:pt>
                <c:pt idx="699">
                  <c:v>2.69</c:v>
                </c:pt>
                <c:pt idx="700">
                  <c:v>2.69</c:v>
                </c:pt>
                <c:pt idx="701">
                  <c:v>2.66999984</c:v>
                </c:pt>
                <c:pt idx="702">
                  <c:v>2.66999984</c:v>
                </c:pt>
                <c:pt idx="703">
                  <c:v>2.69</c:v>
                </c:pt>
                <c:pt idx="704">
                  <c:v>2.66999984</c:v>
                </c:pt>
                <c:pt idx="705">
                  <c:v>2.66999984</c:v>
                </c:pt>
                <c:pt idx="706">
                  <c:v>2.66999984</c:v>
                </c:pt>
                <c:pt idx="707">
                  <c:v>2.6499998599999999</c:v>
                </c:pt>
                <c:pt idx="708">
                  <c:v>2.6499998599999999</c:v>
                </c:pt>
                <c:pt idx="709">
                  <c:v>2.66999984</c:v>
                </c:pt>
                <c:pt idx="710">
                  <c:v>2.6499998599999999</c:v>
                </c:pt>
                <c:pt idx="711">
                  <c:v>2.62</c:v>
                </c:pt>
                <c:pt idx="712">
                  <c:v>2.63999987</c:v>
                </c:pt>
                <c:pt idx="713">
                  <c:v>2.62</c:v>
                </c:pt>
                <c:pt idx="714">
                  <c:v>2.62</c:v>
                </c:pt>
                <c:pt idx="715">
                  <c:v>2.62</c:v>
                </c:pt>
                <c:pt idx="716">
                  <c:v>2.62</c:v>
                </c:pt>
                <c:pt idx="717">
                  <c:v>2.62</c:v>
                </c:pt>
                <c:pt idx="718">
                  <c:v>2.6</c:v>
                </c:pt>
                <c:pt idx="719">
                  <c:v>2.62</c:v>
                </c:pt>
                <c:pt idx="720">
                  <c:v>2.58</c:v>
                </c:pt>
                <c:pt idx="721">
                  <c:v>2.6</c:v>
                </c:pt>
                <c:pt idx="722">
                  <c:v>2.58</c:v>
                </c:pt>
                <c:pt idx="723">
                  <c:v>2.6</c:v>
                </c:pt>
                <c:pt idx="724">
                  <c:v>2.58</c:v>
                </c:pt>
                <c:pt idx="725">
                  <c:v>2.58</c:v>
                </c:pt>
                <c:pt idx="726">
                  <c:v>2.56</c:v>
                </c:pt>
                <c:pt idx="727">
                  <c:v>2.57</c:v>
                </c:pt>
                <c:pt idx="728">
                  <c:v>2.57</c:v>
                </c:pt>
                <c:pt idx="729">
                  <c:v>2.57</c:v>
                </c:pt>
                <c:pt idx="730">
                  <c:v>2.56</c:v>
                </c:pt>
                <c:pt idx="731">
                  <c:v>2.5299999999999998</c:v>
                </c:pt>
                <c:pt idx="732">
                  <c:v>2.5299999999999998</c:v>
                </c:pt>
                <c:pt idx="733">
                  <c:v>2.5099999999999998</c:v>
                </c:pt>
                <c:pt idx="734">
                  <c:v>2.5299999999999998</c:v>
                </c:pt>
                <c:pt idx="735">
                  <c:v>2.5299999999999998</c:v>
                </c:pt>
                <c:pt idx="736">
                  <c:v>2.5099999999999998</c:v>
                </c:pt>
                <c:pt idx="737">
                  <c:v>2.5099999999999998</c:v>
                </c:pt>
                <c:pt idx="738">
                  <c:v>2.5099999999999998</c:v>
                </c:pt>
                <c:pt idx="739">
                  <c:v>2.4900000000000002</c:v>
                </c:pt>
                <c:pt idx="740">
                  <c:v>2.4900000000000002</c:v>
                </c:pt>
                <c:pt idx="741">
                  <c:v>2.4900000000000002</c:v>
                </c:pt>
                <c:pt idx="742">
                  <c:v>2.5099999999999998</c:v>
                </c:pt>
                <c:pt idx="743">
                  <c:v>2.4900000000000002</c:v>
                </c:pt>
                <c:pt idx="744">
                  <c:v>2.48</c:v>
                </c:pt>
                <c:pt idx="745">
                  <c:v>2.46</c:v>
                </c:pt>
                <c:pt idx="746">
                  <c:v>2.48</c:v>
                </c:pt>
                <c:pt idx="747">
                  <c:v>2.46</c:v>
                </c:pt>
                <c:pt idx="748">
                  <c:v>2.46</c:v>
                </c:pt>
                <c:pt idx="749">
                  <c:v>2.46</c:v>
                </c:pt>
                <c:pt idx="750">
                  <c:v>2.44</c:v>
                </c:pt>
                <c:pt idx="751">
                  <c:v>2.44</c:v>
                </c:pt>
                <c:pt idx="752">
                  <c:v>2.46</c:v>
                </c:pt>
                <c:pt idx="753">
                  <c:v>2.41999984</c:v>
                </c:pt>
                <c:pt idx="754">
                  <c:v>2.41999984</c:v>
                </c:pt>
                <c:pt idx="755">
                  <c:v>2.44</c:v>
                </c:pt>
                <c:pt idx="756">
                  <c:v>2.41999984</c:v>
                </c:pt>
                <c:pt idx="757">
                  <c:v>2.41999984</c:v>
                </c:pt>
                <c:pt idx="758">
                  <c:v>2.41999984</c:v>
                </c:pt>
                <c:pt idx="759">
                  <c:v>2.4099998500000002</c:v>
                </c:pt>
                <c:pt idx="760">
                  <c:v>2.4099998500000002</c:v>
                </c:pt>
                <c:pt idx="761">
                  <c:v>2.3999998599999999</c:v>
                </c:pt>
                <c:pt idx="762">
                  <c:v>2.3999998599999999</c:v>
                </c:pt>
                <c:pt idx="763">
                  <c:v>2.37</c:v>
                </c:pt>
                <c:pt idx="764">
                  <c:v>2.3999998599999999</c:v>
                </c:pt>
                <c:pt idx="765">
                  <c:v>2.3999998599999999</c:v>
                </c:pt>
                <c:pt idx="766">
                  <c:v>2.37</c:v>
                </c:pt>
                <c:pt idx="767">
                  <c:v>2.37</c:v>
                </c:pt>
                <c:pt idx="768">
                  <c:v>2.37</c:v>
                </c:pt>
                <c:pt idx="769">
                  <c:v>2.37</c:v>
                </c:pt>
                <c:pt idx="770">
                  <c:v>2.35</c:v>
                </c:pt>
                <c:pt idx="771">
                  <c:v>2.35</c:v>
                </c:pt>
                <c:pt idx="772">
                  <c:v>2.37</c:v>
                </c:pt>
                <c:pt idx="773">
                  <c:v>2.35</c:v>
                </c:pt>
                <c:pt idx="774">
                  <c:v>2.35</c:v>
                </c:pt>
                <c:pt idx="775">
                  <c:v>2.35</c:v>
                </c:pt>
                <c:pt idx="776">
                  <c:v>2.35</c:v>
                </c:pt>
                <c:pt idx="777">
                  <c:v>2.35</c:v>
                </c:pt>
                <c:pt idx="778">
                  <c:v>2.3199999999999998</c:v>
                </c:pt>
                <c:pt idx="779">
                  <c:v>2.33</c:v>
                </c:pt>
                <c:pt idx="780">
                  <c:v>2.33</c:v>
                </c:pt>
                <c:pt idx="781">
                  <c:v>2.3199999999999998</c:v>
                </c:pt>
                <c:pt idx="782">
                  <c:v>2.3199999999999998</c:v>
                </c:pt>
                <c:pt idx="783">
                  <c:v>2.3199999999999998</c:v>
                </c:pt>
                <c:pt idx="784">
                  <c:v>2.33</c:v>
                </c:pt>
                <c:pt idx="785">
                  <c:v>2.2799999999999998</c:v>
                </c:pt>
                <c:pt idx="786">
                  <c:v>2.2999999999999998</c:v>
                </c:pt>
                <c:pt idx="787">
                  <c:v>2.2999999999999998</c:v>
                </c:pt>
                <c:pt idx="788">
                  <c:v>2.2799999999999998</c:v>
                </c:pt>
                <c:pt idx="789">
                  <c:v>2.2999999999999998</c:v>
                </c:pt>
                <c:pt idx="790">
                  <c:v>2.2799999999999998</c:v>
                </c:pt>
                <c:pt idx="791">
                  <c:v>2.2999999999999998</c:v>
                </c:pt>
                <c:pt idx="792">
                  <c:v>2.2599999999999998</c:v>
                </c:pt>
                <c:pt idx="793">
                  <c:v>2.2599999999999998</c:v>
                </c:pt>
                <c:pt idx="794">
                  <c:v>2.2799999999999998</c:v>
                </c:pt>
                <c:pt idx="795">
                  <c:v>2.2599999999999998</c:v>
                </c:pt>
                <c:pt idx="796">
                  <c:v>2.2599999999999998</c:v>
                </c:pt>
                <c:pt idx="797">
                  <c:v>2.2599999999999998</c:v>
                </c:pt>
                <c:pt idx="798">
                  <c:v>2.25</c:v>
                </c:pt>
                <c:pt idx="799">
                  <c:v>2.2599999999999998</c:v>
                </c:pt>
                <c:pt idx="800">
                  <c:v>2.2599999999999998</c:v>
                </c:pt>
                <c:pt idx="801">
                  <c:v>2.25</c:v>
                </c:pt>
                <c:pt idx="802">
                  <c:v>2.2400000000000002</c:v>
                </c:pt>
                <c:pt idx="803">
                  <c:v>2.2599999999999998</c:v>
                </c:pt>
                <c:pt idx="804">
                  <c:v>2.37</c:v>
                </c:pt>
                <c:pt idx="805">
                  <c:v>2.57</c:v>
                </c:pt>
                <c:pt idx="806">
                  <c:v>2.6499998599999999</c:v>
                </c:pt>
                <c:pt idx="807">
                  <c:v>2.69</c:v>
                </c:pt>
                <c:pt idx="808">
                  <c:v>2.83</c:v>
                </c:pt>
                <c:pt idx="809">
                  <c:v>3.56</c:v>
                </c:pt>
                <c:pt idx="810">
                  <c:v>4.4800000000000004</c:v>
                </c:pt>
                <c:pt idx="811">
                  <c:v>5.0199999999999996</c:v>
                </c:pt>
                <c:pt idx="812">
                  <c:v>5.43</c:v>
                </c:pt>
                <c:pt idx="813">
                  <c:v>5.81</c:v>
                </c:pt>
                <c:pt idx="814">
                  <c:v>6.18</c:v>
                </c:pt>
                <c:pt idx="815">
                  <c:v>6.39999962</c:v>
                </c:pt>
                <c:pt idx="816">
                  <c:v>6.58999968</c:v>
                </c:pt>
                <c:pt idx="817">
                  <c:v>6.75</c:v>
                </c:pt>
                <c:pt idx="818">
                  <c:v>6.83999968</c:v>
                </c:pt>
                <c:pt idx="819">
                  <c:v>6.93</c:v>
                </c:pt>
                <c:pt idx="820">
                  <c:v>6.94</c:v>
                </c:pt>
                <c:pt idx="821">
                  <c:v>6.93</c:v>
                </c:pt>
                <c:pt idx="822">
                  <c:v>6.91</c:v>
                </c:pt>
                <c:pt idx="823">
                  <c:v>6.83999968</c:v>
                </c:pt>
                <c:pt idx="824">
                  <c:v>6.75</c:v>
                </c:pt>
                <c:pt idx="825">
                  <c:v>6.68</c:v>
                </c:pt>
                <c:pt idx="826">
                  <c:v>6.58</c:v>
                </c:pt>
                <c:pt idx="827">
                  <c:v>6.44</c:v>
                </c:pt>
                <c:pt idx="828">
                  <c:v>6.29</c:v>
                </c:pt>
                <c:pt idx="829">
                  <c:v>6.08</c:v>
                </c:pt>
                <c:pt idx="830">
                  <c:v>5.92</c:v>
                </c:pt>
                <c:pt idx="831">
                  <c:v>5.74</c:v>
                </c:pt>
                <c:pt idx="832">
                  <c:v>5.58</c:v>
                </c:pt>
                <c:pt idx="833">
                  <c:v>5.39</c:v>
                </c:pt>
                <c:pt idx="834">
                  <c:v>5.24</c:v>
                </c:pt>
                <c:pt idx="835">
                  <c:v>5.0599999999999996</c:v>
                </c:pt>
                <c:pt idx="836">
                  <c:v>4.91</c:v>
                </c:pt>
                <c:pt idx="837">
                  <c:v>4.7300000000000004</c:v>
                </c:pt>
                <c:pt idx="838">
                  <c:v>4.58999968</c:v>
                </c:pt>
                <c:pt idx="839">
                  <c:v>4.46</c:v>
                </c:pt>
                <c:pt idx="840">
                  <c:v>4.3499999999999996</c:v>
                </c:pt>
                <c:pt idx="841">
                  <c:v>4.2699999999999996</c:v>
                </c:pt>
                <c:pt idx="842">
                  <c:v>4.13</c:v>
                </c:pt>
                <c:pt idx="843">
                  <c:v>4.0199999999999996</c:v>
                </c:pt>
                <c:pt idx="844">
                  <c:v>3.9099998500000002</c:v>
                </c:pt>
                <c:pt idx="845">
                  <c:v>3.81</c:v>
                </c:pt>
                <c:pt idx="846">
                  <c:v>3.69999981</c:v>
                </c:pt>
                <c:pt idx="847">
                  <c:v>3.56</c:v>
                </c:pt>
                <c:pt idx="848">
                  <c:v>3.38999987</c:v>
                </c:pt>
                <c:pt idx="849">
                  <c:v>3.28</c:v>
                </c:pt>
                <c:pt idx="850">
                  <c:v>3.1299998800000002</c:v>
                </c:pt>
                <c:pt idx="851">
                  <c:v>3.01</c:v>
                </c:pt>
                <c:pt idx="852">
                  <c:v>2.88999987</c:v>
                </c:pt>
                <c:pt idx="853">
                  <c:v>2.75</c:v>
                </c:pt>
                <c:pt idx="854">
                  <c:v>2.62</c:v>
                </c:pt>
                <c:pt idx="855">
                  <c:v>2.5099999999999998</c:v>
                </c:pt>
                <c:pt idx="856">
                  <c:v>2.41999984</c:v>
                </c:pt>
                <c:pt idx="857">
                  <c:v>2.2999999999999998</c:v>
                </c:pt>
                <c:pt idx="858">
                  <c:v>2.16999984</c:v>
                </c:pt>
                <c:pt idx="859">
                  <c:v>2.08</c:v>
                </c:pt>
                <c:pt idx="860">
                  <c:v>1.9799998999999999</c:v>
                </c:pt>
                <c:pt idx="861">
                  <c:v>1.89</c:v>
                </c:pt>
                <c:pt idx="862">
                  <c:v>1.81999993</c:v>
                </c:pt>
                <c:pt idx="863">
                  <c:v>1.76</c:v>
                </c:pt>
                <c:pt idx="864">
                  <c:v>1.6899999400000001</c:v>
                </c:pt>
                <c:pt idx="865">
                  <c:v>1.66</c:v>
                </c:pt>
                <c:pt idx="866">
                  <c:v>1.66</c:v>
                </c:pt>
                <c:pt idx="867">
                  <c:v>1.5999999</c:v>
                </c:pt>
                <c:pt idx="868">
                  <c:v>1.55</c:v>
                </c:pt>
                <c:pt idx="869">
                  <c:v>1.45999992</c:v>
                </c:pt>
                <c:pt idx="870">
                  <c:v>1.35</c:v>
                </c:pt>
                <c:pt idx="871">
                  <c:v>1.25</c:v>
                </c:pt>
                <c:pt idx="872">
                  <c:v>1.1599999999999999</c:v>
                </c:pt>
                <c:pt idx="873">
                  <c:v>1.05</c:v>
                </c:pt>
                <c:pt idx="874">
                  <c:v>0.96</c:v>
                </c:pt>
                <c:pt idx="875">
                  <c:v>0.83</c:v>
                </c:pt>
                <c:pt idx="876">
                  <c:v>0.7</c:v>
                </c:pt>
                <c:pt idx="877">
                  <c:v>0.59</c:v>
                </c:pt>
                <c:pt idx="878">
                  <c:v>0.51</c:v>
                </c:pt>
                <c:pt idx="879">
                  <c:v>0.38</c:v>
                </c:pt>
                <c:pt idx="880">
                  <c:v>0.32</c:v>
                </c:pt>
                <c:pt idx="881">
                  <c:v>0.25</c:v>
                </c:pt>
                <c:pt idx="882">
                  <c:v>0.16</c:v>
                </c:pt>
                <c:pt idx="883">
                  <c:v>0.08</c:v>
                </c:pt>
                <c:pt idx="884">
                  <c:v>0</c:v>
                </c:pt>
                <c:pt idx="885">
                  <c:v>-7.0000000000000007E-2</c:v>
                </c:pt>
                <c:pt idx="886">
                  <c:v>-0.16</c:v>
                </c:pt>
                <c:pt idx="887">
                  <c:v>-0.22</c:v>
                </c:pt>
                <c:pt idx="888">
                  <c:v>-0.28999999999999998</c:v>
                </c:pt>
                <c:pt idx="889">
                  <c:v>-0.329999983</c:v>
                </c:pt>
                <c:pt idx="890">
                  <c:v>-0.31</c:v>
                </c:pt>
                <c:pt idx="891">
                  <c:v>-0.26</c:v>
                </c:pt>
                <c:pt idx="892">
                  <c:v>-0.22999998899999999</c:v>
                </c:pt>
                <c:pt idx="893">
                  <c:v>-0.19999998799999999</c:v>
                </c:pt>
                <c:pt idx="894">
                  <c:v>-0.17</c:v>
                </c:pt>
                <c:pt idx="895">
                  <c:v>-0.12</c:v>
                </c:pt>
                <c:pt idx="896">
                  <c:v>-0.08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15F-4BEE-B817-BB6229856A9E}"/>
            </c:ext>
          </c:extLst>
        </c:ser>
        <c:ser>
          <c:idx val="1"/>
          <c:order val="5"/>
          <c:tx>
            <c:strRef>
              <c:f>'temps-4stacks'!$N$1</c:f>
              <c:strCache>
                <c:ptCount val="1"/>
                <c:pt idx="0">
                  <c:v>Temp_VD_surface2</c:v>
                </c:pt>
              </c:strCache>
            </c:strRef>
          </c:tx>
          <c:spPr>
            <a:ln w="28575"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'temps-4stacks'!$H$2:$H$898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'temps-4stacks'!$N$2:$N$898</c:f>
              <c:numCache>
                <c:formatCode>General</c:formatCode>
                <c:ptCount val="897"/>
                <c:pt idx="0">
                  <c:v>-6.67</c:v>
                </c:pt>
                <c:pt idx="1">
                  <c:v>-6.68</c:v>
                </c:pt>
                <c:pt idx="2">
                  <c:v>-6.68</c:v>
                </c:pt>
                <c:pt idx="3">
                  <c:v>-6.68</c:v>
                </c:pt>
                <c:pt idx="4">
                  <c:v>-6.68</c:v>
                </c:pt>
                <c:pt idx="5">
                  <c:v>-6.68</c:v>
                </c:pt>
                <c:pt idx="6">
                  <c:v>-6.68</c:v>
                </c:pt>
                <c:pt idx="7">
                  <c:v>-6.67</c:v>
                </c:pt>
                <c:pt idx="8">
                  <c:v>-6.67</c:v>
                </c:pt>
                <c:pt idx="9">
                  <c:v>-6.69</c:v>
                </c:pt>
                <c:pt idx="10">
                  <c:v>-6.68</c:v>
                </c:pt>
                <c:pt idx="11">
                  <c:v>-6.68</c:v>
                </c:pt>
                <c:pt idx="12">
                  <c:v>-6.67</c:v>
                </c:pt>
                <c:pt idx="13">
                  <c:v>-6.68</c:v>
                </c:pt>
                <c:pt idx="14">
                  <c:v>-6.69</c:v>
                </c:pt>
                <c:pt idx="15">
                  <c:v>-6.71</c:v>
                </c:pt>
                <c:pt idx="16">
                  <c:v>-6.69</c:v>
                </c:pt>
                <c:pt idx="17">
                  <c:v>-6.71</c:v>
                </c:pt>
                <c:pt idx="18">
                  <c:v>-6.69</c:v>
                </c:pt>
                <c:pt idx="19">
                  <c:v>-6.71</c:v>
                </c:pt>
                <c:pt idx="20">
                  <c:v>-6.71</c:v>
                </c:pt>
                <c:pt idx="21">
                  <c:v>-6.69</c:v>
                </c:pt>
                <c:pt idx="22">
                  <c:v>-6.71</c:v>
                </c:pt>
                <c:pt idx="23">
                  <c:v>-6.72</c:v>
                </c:pt>
                <c:pt idx="24">
                  <c:v>-6.72</c:v>
                </c:pt>
                <c:pt idx="25">
                  <c:v>-6.72</c:v>
                </c:pt>
                <c:pt idx="26">
                  <c:v>-6.73</c:v>
                </c:pt>
                <c:pt idx="27">
                  <c:v>-6.72</c:v>
                </c:pt>
                <c:pt idx="28">
                  <c:v>-6.72</c:v>
                </c:pt>
                <c:pt idx="29">
                  <c:v>-6.71</c:v>
                </c:pt>
                <c:pt idx="30">
                  <c:v>-6.71</c:v>
                </c:pt>
                <c:pt idx="31">
                  <c:v>-6.69</c:v>
                </c:pt>
                <c:pt idx="32">
                  <c:v>-6.69</c:v>
                </c:pt>
                <c:pt idx="33">
                  <c:v>-6.73</c:v>
                </c:pt>
                <c:pt idx="34">
                  <c:v>-6.71</c:v>
                </c:pt>
                <c:pt idx="35">
                  <c:v>-6.69</c:v>
                </c:pt>
                <c:pt idx="36">
                  <c:v>-6.71</c:v>
                </c:pt>
                <c:pt idx="37">
                  <c:v>-6.69</c:v>
                </c:pt>
                <c:pt idx="38">
                  <c:v>-6.68</c:v>
                </c:pt>
                <c:pt idx="39">
                  <c:v>-6.69</c:v>
                </c:pt>
                <c:pt idx="40">
                  <c:v>-6.67</c:v>
                </c:pt>
                <c:pt idx="41">
                  <c:v>-6.68</c:v>
                </c:pt>
                <c:pt idx="42">
                  <c:v>-6.69</c:v>
                </c:pt>
                <c:pt idx="43">
                  <c:v>-6.68</c:v>
                </c:pt>
                <c:pt idx="44">
                  <c:v>-6.69</c:v>
                </c:pt>
                <c:pt idx="45">
                  <c:v>-6.69</c:v>
                </c:pt>
                <c:pt idx="46">
                  <c:v>-6.69</c:v>
                </c:pt>
                <c:pt idx="47">
                  <c:v>-6.67</c:v>
                </c:pt>
                <c:pt idx="48">
                  <c:v>-6.69</c:v>
                </c:pt>
                <c:pt idx="49">
                  <c:v>-6.69</c:v>
                </c:pt>
                <c:pt idx="50">
                  <c:v>-6.69</c:v>
                </c:pt>
                <c:pt idx="51">
                  <c:v>-6.72</c:v>
                </c:pt>
                <c:pt idx="52">
                  <c:v>-6.73</c:v>
                </c:pt>
                <c:pt idx="53">
                  <c:v>-6.71</c:v>
                </c:pt>
                <c:pt idx="54">
                  <c:v>-6.71</c:v>
                </c:pt>
                <c:pt idx="55">
                  <c:v>-6.72</c:v>
                </c:pt>
                <c:pt idx="56">
                  <c:v>-6.71</c:v>
                </c:pt>
                <c:pt idx="57">
                  <c:v>-6.73</c:v>
                </c:pt>
                <c:pt idx="58">
                  <c:v>-6.73</c:v>
                </c:pt>
                <c:pt idx="59">
                  <c:v>-6.72</c:v>
                </c:pt>
                <c:pt idx="60">
                  <c:v>-6.73</c:v>
                </c:pt>
                <c:pt idx="61">
                  <c:v>-6.72</c:v>
                </c:pt>
                <c:pt idx="62">
                  <c:v>-6.62</c:v>
                </c:pt>
                <c:pt idx="63">
                  <c:v>-6.46</c:v>
                </c:pt>
                <c:pt idx="64">
                  <c:v>-6.25</c:v>
                </c:pt>
                <c:pt idx="65">
                  <c:v>-6.0499997099999998</c:v>
                </c:pt>
                <c:pt idx="66">
                  <c:v>-5.87</c:v>
                </c:pt>
                <c:pt idx="67">
                  <c:v>-5.69</c:v>
                </c:pt>
                <c:pt idx="68">
                  <c:v>-5.5299997300000001</c:v>
                </c:pt>
                <c:pt idx="69">
                  <c:v>-5.39</c:v>
                </c:pt>
                <c:pt idx="70">
                  <c:v>-5.2599997500000004</c:v>
                </c:pt>
                <c:pt idx="71">
                  <c:v>-5.13</c:v>
                </c:pt>
                <c:pt idx="72">
                  <c:v>-5.0199999999999996</c:v>
                </c:pt>
                <c:pt idx="73">
                  <c:v>-4.92</c:v>
                </c:pt>
                <c:pt idx="74">
                  <c:v>-4.83</c:v>
                </c:pt>
                <c:pt idx="75">
                  <c:v>-4.74</c:v>
                </c:pt>
                <c:pt idx="76">
                  <c:v>-4.67</c:v>
                </c:pt>
                <c:pt idx="77">
                  <c:v>-4.5699996900000004</c:v>
                </c:pt>
                <c:pt idx="78">
                  <c:v>-4.49</c:v>
                </c:pt>
                <c:pt idx="79">
                  <c:v>-4.41</c:v>
                </c:pt>
                <c:pt idx="80">
                  <c:v>-4.3199996900000004</c:v>
                </c:pt>
                <c:pt idx="81">
                  <c:v>-4.2699999999999996</c:v>
                </c:pt>
                <c:pt idx="82">
                  <c:v>-4.1900000000000004</c:v>
                </c:pt>
                <c:pt idx="83">
                  <c:v>-4.13</c:v>
                </c:pt>
                <c:pt idx="84">
                  <c:v>-3.8999998599999999</c:v>
                </c:pt>
                <c:pt idx="85">
                  <c:v>-3.6299998800000002</c:v>
                </c:pt>
                <c:pt idx="86">
                  <c:v>-3.34</c:v>
                </c:pt>
                <c:pt idx="87">
                  <c:v>-3.07</c:v>
                </c:pt>
                <c:pt idx="88">
                  <c:v>-2.86</c:v>
                </c:pt>
                <c:pt idx="89">
                  <c:v>-2.59</c:v>
                </c:pt>
                <c:pt idx="90">
                  <c:v>-2.2799999999999998</c:v>
                </c:pt>
                <c:pt idx="91">
                  <c:v>-1.9399999400000001</c:v>
                </c:pt>
                <c:pt idx="92">
                  <c:v>-1.51</c:v>
                </c:pt>
                <c:pt idx="93">
                  <c:v>-1.01</c:v>
                </c:pt>
                <c:pt idx="94">
                  <c:v>-0.55000000000000004</c:v>
                </c:pt>
                <c:pt idx="95">
                  <c:v>0.02</c:v>
                </c:pt>
                <c:pt idx="96">
                  <c:v>0.599999964</c:v>
                </c:pt>
                <c:pt idx="97">
                  <c:v>1.31999993</c:v>
                </c:pt>
                <c:pt idx="98">
                  <c:v>2.0299999999999998</c:v>
                </c:pt>
                <c:pt idx="99">
                  <c:v>2.82</c:v>
                </c:pt>
                <c:pt idx="100">
                  <c:v>3.58</c:v>
                </c:pt>
                <c:pt idx="101">
                  <c:v>4.41</c:v>
                </c:pt>
                <c:pt idx="102">
                  <c:v>5.15</c:v>
                </c:pt>
                <c:pt idx="103">
                  <c:v>5.8599996599999997</c:v>
                </c:pt>
                <c:pt idx="104">
                  <c:v>6.58999968</c:v>
                </c:pt>
                <c:pt idx="105">
                  <c:v>7.17</c:v>
                </c:pt>
                <c:pt idx="106">
                  <c:v>7.83</c:v>
                </c:pt>
                <c:pt idx="107">
                  <c:v>8.41</c:v>
                </c:pt>
                <c:pt idx="108">
                  <c:v>9.0299999999999994</c:v>
                </c:pt>
                <c:pt idx="109">
                  <c:v>9.59</c:v>
                </c:pt>
                <c:pt idx="110">
                  <c:v>10.11</c:v>
                </c:pt>
                <c:pt idx="111">
                  <c:v>10.69</c:v>
                </c:pt>
                <c:pt idx="112">
                  <c:v>11.25</c:v>
                </c:pt>
                <c:pt idx="113">
                  <c:v>11.75</c:v>
                </c:pt>
                <c:pt idx="114">
                  <c:v>12.21</c:v>
                </c:pt>
                <c:pt idx="115">
                  <c:v>12.69</c:v>
                </c:pt>
                <c:pt idx="116">
                  <c:v>13.17</c:v>
                </c:pt>
                <c:pt idx="117">
                  <c:v>13.66</c:v>
                </c:pt>
                <c:pt idx="118">
                  <c:v>14.139999400000001</c:v>
                </c:pt>
                <c:pt idx="119">
                  <c:v>14.589999199999999</c:v>
                </c:pt>
                <c:pt idx="120">
                  <c:v>14.96</c:v>
                </c:pt>
                <c:pt idx="121">
                  <c:v>15.3499994</c:v>
                </c:pt>
                <c:pt idx="122">
                  <c:v>15.7599993</c:v>
                </c:pt>
                <c:pt idx="123">
                  <c:v>16.109998699999998</c:v>
                </c:pt>
                <c:pt idx="124">
                  <c:v>16.48</c:v>
                </c:pt>
                <c:pt idx="125">
                  <c:v>16.89</c:v>
                </c:pt>
                <c:pt idx="126">
                  <c:v>17.239999999999998</c:v>
                </c:pt>
                <c:pt idx="127">
                  <c:v>17.66</c:v>
                </c:pt>
                <c:pt idx="128">
                  <c:v>18.05</c:v>
                </c:pt>
                <c:pt idx="129">
                  <c:v>18.41</c:v>
                </c:pt>
                <c:pt idx="130">
                  <c:v>18.75</c:v>
                </c:pt>
                <c:pt idx="131">
                  <c:v>19.13</c:v>
                </c:pt>
                <c:pt idx="132">
                  <c:v>19.5</c:v>
                </c:pt>
                <c:pt idx="133">
                  <c:v>19.899999999999999</c:v>
                </c:pt>
                <c:pt idx="134">
                  <c:v>20.260000000000002</c:v>
                </c:pt>
                <c:pt idx="135">
                  <c:v>20.63</c:v>
                </c:pt>
                <c:pt idx="136">
                  <c:v>21.01</c:v>
                </c:pt>
                <c:pt idx="137">
                  <c:v>21.38</c:v>
                </c:pt>
                <c:pt idx="138">
                  <c:v>21.82</c:v>
                </c:pt>
                <c:pt idx="139">
                  <c:v>22.21</c:v>
                </c:pt>
                <c:pt idx="140">
                  <c:v>22.619998899999999</c:v>
                </c:pt>
                <c:pt idx="141">
                  <c:v>23</c:v>
                </c:pt>
                <c:pt idx="142">
                  <c:v>23.35</c:v>
                </c:pt>
                <c:pt idx="143">
                  <c:v>23.72</c:v>
                </c:pt>
                <c:pt idx="144">
                  <c:v>24.07</c:v>
                </c:pt>
                <c:pt idx="145">
                  <c:v>24.39</c:v>
                </c:pt>
                <c:pt idx="146">
                  <c:v>24.73</c:v>
                </c:pt>
                <c:pt idx="147">
                  <c:v>25.01</c:v>
                </c:pt>
                <c:pt idx="148">
                  <c:v>25.35</c:v>
                </c:pt>
                <c:pt idx="149">
                  <c:v>25.619998899999999</c:v>
                </c:pt>
                <c:pt idx="150">
                  <c:v>25.92</c:v>
                </c:pt>
                <c:pt idx="151">
                  <c:v>26.17</c:v>
                </c:pt>
                <c:pt idx="152">
                  <c:v>26.43</c:v>
                </c:pt>
                <c:pt idx="153">
                  <c:v>26.71</c:v>
                </c:pt>
                <c:pt idx="154">
                  <c:v>27</c:v>
                </c:pt>
                <c:pt idx="155">
                  <c:v>27.3</c:v>
                </c:pt>
                <c:pt idx="156">
                  <c:v>27.619998899999999</c:v>
                </c:pt>
                <c:pt idx="157">
                  <c:v>27.92</c:v>
                </c:pt>
                <c:pt idx="158">
                  <c:v>28.21</c:v>
                </c:pt>
                <c:pt idx="159">
                  <c:v>28.5</c:v>
                </c:pt>
                <c:pt idx="160">
                  <c:v>28.8</c:v>
                </c:pt>
                <c:pt idx="161">
                  <c:v>29.07</c:v>
                </c:pt>
                <c:pt idx="162">
                  <c:v>29.33</c:v>
                </c:pt>
                <c:pt idx="163">
                  <c:v>29.58</c:v>
                </c:pt>
                <c:pt idx="164">
                  <c:v>29.83</c:v>
                </c:pt>
                <c:pt idx="165">
                  <c:v>30.099998500000002</c:v>
                </c:pt>
                <c:pt idx="166">
                  <c:v>30.33</c:v>
                </c:pt>
                <c:pt idx="167">
                  <c:v>30.56</c:v>
                </c:pt>
                <c:pt idx="168">
                  <c:v>30.769998600000001</c:v>
                </c:pt>
                <c:pt idx="169">
                  <c:v>30.97</c:v>
                </c:pt>
                <c:pt idx="170">
                  <c:v>31.189998599999999</c:v>
                </c:pt>
                <c:pt idx="171">
                  <c:v>31.369998899999999</c:v>
                </c:pt>
                <c:pt idx="172">
                  <c:v>31.529998800000001</c:v>
                </c:pt>
                <c:pt idx="173">
                  <c:v>31.679998399999999</c:v>
                </c:pt>
                <c:pt idx="174">
                  <c:v>31.84</c:v>
                </c:pt>
                <c:pt idx="175">
                  <c:v>32</c:v>
                </c:pt>
                <c:pt idx="176">
                  <c:v>32.14</c:v>
                </c:pt>
                <c:pt idx="177">
                  <c:v>32.28</c:v>
                </c:pt>
                <c:pt idx="178">
                  <c:v>32.450000000000003</c:v>
                </c:pt>
                <c:pt idx="179">
                  <c:v>32.559997600000003</c:v>
                </c:pt>
                <c:pt idx="180">
                  <c:v>32.719997399999997</c:v>
                </c:pt>
                <c:pt idx="181">
                  <c:v>32.840000000000003</c:v>
                </c:pt>
                <c:pt idx="182">
                  <c:v>32.979999999999997</c:v>
                </c:pt>
                <c:pt idx="183">
                  <c:v>33.14</c:v>
                </c:pt>
                <c:pt idx="184">
                  <c:v>33.26</c:v>
                </c:pt>
                <c:pt idx="185">
                  <c:v>33.380000000000003</c:v>
                </c:pt>
                <c:pt idx="186">
                  <c:v>33.53</c:v>
                </c:pt>
                <c:pt idx="187">
                  <c:v>33.630000000000003</c:v>
                </c:pt>
                <c:pt idx="188">
                  <c:v>33.739997899999999</c:v>
                </c:pt>
                <c:pt idx="189">
                  <c:v>33.85</c:v>
                </c:pt>
                <c:pt idx="190">
                  <c:v>33.96</c:v>
                </c:pt>
                <c:pt idx="191">
                  <c:v>34.079998000000003</c:v>
                </c:pt>
                <c:pt idx="192">
                  <c:v>34.19</c:v>
                </c:pt>
                <c:pt idx="193">
                  <c:v>34.28</c:v>
                </c:pt>
                <c:pt idx="194">
                  <c:v>34.3999977</c:v>
                </c:pt>
                <c:pt idx="195">
                  <c:v>34.5</c:v>
                </c:pt>
                <c:pt idx="196">
                  <c:v>34.6</c:v>
                </c:pt>
                <c:pt idx="197">
                  <c:v>34.69</c:v>
                </c:pt>
                <c:pt idx="198">
                  <c:v>34.770000000000003</c:v>
                </c:pt>
                <c:pt idx="199">
                  <c:v>34.89</c:v>
                </c:pt>
                <c:pt idx="200">
                  <c:v>34.950000000000003</c:v>
                </c:pt>
                <c:pt idx="201">
                  <c:v>35.049999999999997</c:v>
                </c:pt>
                <c:pt idx="202">
                  <c:v>35.119999999999997</c:v>
                </c:pt>
                <c:pt idx="203">
                  <c:v>35.14</c:v>
                </c:pt>
                <c:pt idx="204">
                  <c:v>35</c:v>
                </c:pt>
                <c:pt idx="205">
                  <c:v>34.770000000000003</c:v>
                </c:pt>
                <c:pt idx="206">
                  <c:v>34.46</c:v>
                </c:pt>
                <c:pt idx="207">
                  <c:v>34.119999999999997</c:v>
                </c:pt>
                <c:pt idx="208">
                  <c:v>33.71</c:v>
                </c:pt>
                <c:pt idx="209">
                  <c:v>33.309997600000003</c:v>
                </c:pt>
                <c:pt idx="210">
                  <c:v>32.89</c:v>
                </c:pt>
                <c:pt idx="211">
                  <c:v>32.489997899999999</c:v>
                </c:pt>
                <c:pt idx="212">
                  <c:v>32.07</c:v>
                </c:pt>
                <c:pt idx="213">
                  <c:v>31.689998599999999</c:v>
                </c:pt>
                <c:pt idx="214">
                  <c:v>31.26</c:v>
                </c:pt>
                <c:pt idx="215">
                  <c:v>30.869998899999999</c:v>
                </c:pt>
                <c:pt idx="216">
                  <c:v>30.5</c:v>
                </c:pt>
                <c:pt idx="217">
                  <c:v>30.07</c:v>
                </c:pt>
                <c:pt idx="218">
                  <c:v>29.679998399999999</c:v>
                </c:pt>
                <c:pt idx="219">
                  <c:v>29.3</c:v>
                </c:pt>
                <c:pt idx="220">
                  <c:v>28.92</c:v>
                </c:pt>
                <c:pt idx="221">
                  <c:v>28.539999000000002</c:v>
                </c:pt>
                <c:pt idx="222">
                  <c:v>28.22</c:v>
                </c:pt>
                <c:pt idx="223">
                  <c:v>27.849998500000002</c:v>
                </c:pt>
                <c:pt idx="224">
                  <c:v>27.529998800000001</c:v>
                </c:pt>
                <c:pt idx="225">
                  <c:v>27.18</c:v>
                </c:pt>
                <c:pt idx="226">
                  <c:v>26.859998699999998</c:v>
                </c:pt>
                <c:pt idx="227">
                  <c:v>26.529998800000001</c:v>
                </c:pt>
                <c:pt idx="228">
                  <c:v>26.22</c:v>
                </c:pt>
                <c:pt idx="229">
                  <c:v>25.92</c:v>
                </c:pt>
                <c:pt idx="230">
                  <c:v>25.64</c:v>
                </c:pt>
                <c:pt idx="231">
                  <c:v>25.35</c:v>
                </c:pt>
                <c:pt idx="232">
                  <c:v>25.09</c:v>
                </c:pt>
                <c:pt idx="233">
                  <c:v>24.84</c:v>
                </c:pt>
                <c:pt idx="234">
                  <c:v>24.57</c:v>
                </c:pt>
                <c:pt idx="235">
                  <c:v>24.31</c:v>
                </c:pt>
                <c:pt idx="236">
                  <c:v>24.1</c:v>
                </c:pt>
                <c:pt idx="237">
                  <c:v>23.84</c:v>
                </c:pt>
                <c:pt idx="238">
                  <c:v>23.609998699999998</c:v>
                </c:pt>
                <c:pt idx="239">
                  <c:v>23.4</c:v>
                </c:pt>
                <c:pt idx="240">
                  <c:v>23.23</c:v>
                </c:pt>
                <c:pt idx="241">
                  <c:v>23</c:v>
                </c:pt>
                <c:pt idx="242">
                  <c:v>22.769998600000001</c:v>
                </c:pt>
                <c:pt idx="243">
                  <c:v>22.47</c:v>
                </c:pt>
                <c:pt idx="244">
                  <c:v>22.09</c:v>
                </c:pt>
                <c:pt idx="245">
                  <c:v>21.73</c:v>
                </c:pt>
                <c:pt idx="246">
                  <c:v>21.35</c:v>
                </c:pt>
                <c:pt idx="247">
                  <c:v>20.97</c:v>
                </c:pt>
                <c:pt idx="248">
                  <c:v>20.59</c:v>
                </c:pt>
                <c:pt idx="249">
                  <c:v>20.25</c:v>
                </c:pt>
                <c:pt idx="250">
                  <c:v>19.93</c:v>
                </c:pt>
                <c:pt idx="251">
                  <c:v>19.59</c:v>
                </c:pt>
                <c:pt idx="252">
                  <c:v>19.289999000000002</c:v>
                </c:pt>
                <c:pt idx="253">
                  <c:v>19</c:v>
                </c:pt>
                <c:pt idx="254">
                  <c:v>18.73</c:v>
                </c:pt>
                <c:pt idx="255">
                  <c:v>18.47</c:v>
                </c:pt>
                <c:pt idx="256">
                  <c:v>18.22</c:v>
                </c:pt>
                <c:pt idx="257">
                  <c:v>17.98</c:v>
                </c:pt>
                <c:pt idx="258">
                  <c:v>17.75</c:v>
                </c:pt>
                <c:pt idx="259">
                  <c:v>17.510000000000002</c:v>
                </c:pt>
                <c:pt idx="260">
                  <c:v>17.289999000000002</c:v>
                </c:pt>
                <c:pt idx="261">
                  <c:v>17.100000000000001</c:v>
                </c:pt>
                <c:pt idx="262">
                  <c:v>16.89</c:v>
                </c:pt>
                <c:pt idx="263">
                  <c:v>16.690000000000001</c:v>
                </c:pt>
                <c:pt idx="264">
                  <c:v>16.510000000000002</c:v>
                </c:pt>
                <c:pt idx="265">
                  <c:v>16.309999999999999</c:v>
                </c:pt>
                <c:pt idx="266">
                  <c:v>16.14</c:v>
                </c:pt>
                <c:pt idx="267">
                  <c:v>15.9699993</c:v>
                </c:pt>
                <c:pt idx="268">
                  <c:v>15.75</c:v>
                </c:pt>
                <c:pt idx="269">
                  <c:v>15.5499992</c:v>
                </c:pt>
                <c:pt idx="270">
                  <c:v>15.33</c:v>
                </c:pt>
                <c:pt idx="271">
                  <c:v>15.12</c:v>
                </c:pt>
                <c:pt idx="272">
                  <c:v>14.92</c:v>
                </c:pt>
                <c:pt idx="273">
                  <c:v>14.7199993</c:v>
                </c:pt>
                <c:pt idx="274">
                  <c:v>14.49</c:v>
                </c:pt>
                <c:pt idx="275">
                  <c:v>14.2999992</c:v>
                </c:pt>
                <c:pt idx="276">
                  <c:v>14.11</c:v>
                </c:pt>
                <c:pt idx="277">
                  <c:v>13.94</c:v>
                </c:pt>
                <c:pt idx="278">
                  <c:v>13.7599993</c:v>
                </c:pt>
                <c:pt idx="279">
                  <c:v>13.59</c:v>
                </c:pt>
                <c:pt idx="280">
                  <c:v>13.4</c:v>
                </c:pt>
                <c:pt idx="281">
                  <c:v>13.23</c:v>
                </c:pt>
                <c:pt idx="282">
                  <c:v>13.08</c:v>
                </c:pt>
                <c:pt idx="283">
                  <c:v>12.92</c:v>
                </c:pt>
                <c:pt idx="284">
                  <c:v>12.78</c:v>
                </c:pt>
                <c:pt idx="285">
                  <c:v>12.639999400000001</c:v>
                </c:pt>
                <c:pt idx="286">
                  <c:v>12.5</c:v>
                </c:pt>
                <c:pt idx="287">
                  <c:v>12.37</c:v>
                </c:pt>
                <c:pt idx="288">
                  <c:v>12.24</c:v>
                </c:pt>
                <c:pt idx="289">
                  <c:v>12.13</c:v>
                </c:pt>
                <c:pt idx="290">
                  <c:v>12</c:v>
                </c:pt>
                <c:pt idx="291">
                  <c:v>11.88</c:v>
                </c:pt>
                <c:pt idx="292">
                  <c:v>11.769999500000001</c:v>
                </c:pt>
                <c:pt idx="293">
                  <c:v>11.65</c:v>
                </c:pt>
                <c:pt idx="294">
                  <c:v>11.55</c:v>
                </c:pt>
                <c:pt idx="295">
                  <c:v>11.4299994</c:v>
                </c:pt>
                <c:pt idx="296">
                  <c:v>11.33</c:v>
                </c:pt>
                <c:pt idx="297">
                  <c:v>11.23</c:v>
                </c:pt>
                <c:pt idx="298">
                  <c:v>11.13</c:v>
                </c:pt>
                <c:pt idx="299">
                  <c:v>11.03</c:v>
                </c:pt>
                <c:pt idx="300">
                  <c:v>10.9299994</c:v>
                </c:pt>
                <c:pt idx="301">
                  <c:v>10.83</c:v>
                </c:pt>
                <c:pt idx="302">
                  <c:v>10.75</c:v>
                </c:pt>
                <c:pt idx="303">
                  <c:v>10.66</c:v>
                </c:pt>
                <c:pt idx="304">
                  <c:v>10.57</c:v>
                </c:pt>
                <c:pt idx="305">
                  <c:v>10.48</c:v>
                </c:pt>
                <c:pt idx="306">
                  <c:v>10.41</c:v>
                </c:pt>
                <c:pt idx="307">
                  <c:v>10.3</c:v>
                </c:pt>
                <c:pt idx="308">
                  <c:v>10.210000000000001</c:v>
                </c:pt>
                <c:pt idx="309">
                  <c:v>10.130000000000001</c:v>
                </c:pt>
                <c:pt idx="310">
                  <c:v>10.039999999999999</c:v>
                </c:pt>
                <c:pt idx="311">
                  <c:v>9.98</c:v>
                </c:pt>
                <c:pt idx="312">
                  <c:v>9.8899989999999995</c:v>
                </c:pt>
                <c:pt idx="313">
                  <c:v>9.82</c:v>
                </c:pt>
                <c:pt idx="314">
                  <c:v>9.7199989999999996</c:v>
                </c:pt>
                <c:pt idx="315">
                  <c:v>9.6399989999999995</c:v>
                </c:pt>
                <c:pt idx="316">
                  <c:v>9.5399999999999991</c:v>
                </c:pt>
                <c:pt idx="317">
                  <c:v>9.4600000000000009</c:v>
                </c:pt>
                <c:pt idx="318">
                  <c:v>9.3800000000000008</c:v>
                </c:pt>
                <c:pt idx="319">
                  <c:v>9.2799999999999994</c:v>
                </c:pt>
                <c:pt idx="320">
                  <c:v>9.2100000000000009</c:v>
                </c:pt>
                <c:pt idx="321">
                  <c:v>9.1199999999999992</c:v>
                </c:pt>
                <c:pt idx="322">
                  <c:v>9.0299999999999994</c:v>
                </c:pt>
                <c:pt idx="323">
                  <c:v>8.9499999999999993</c:v>
                </c:pt>
                <c:pt idx="324">
                  <c:v>8.8699999999999992</c:v>
                </c:pt>
                <c:pt idx="325">
                  <c:v>8.82</c:v>
                </c:pt>
                <c:pt idx="326">
                  <c:v>8.7100000000000009</c:v>
                </c:pt>
                <c:pt idx="327">
                  <c:v>8.65</c:v>
                </c:pt>
                <c:pt idx="328">
                  <c:v>8.59</c:v>
                </c:pt>
                <c:pt idx="329">
                  <c:v>8.5</c:v>
                </c:pt>
                <c:pt idx="330">
                  <c:v>8.44</c:v>
                </c:pt>
                <c:pt idx="331">
                  <c:v>8.36</c:v>
                </c:pt>
                <c:pt idx="332">
                  <c:v>8.32</c:v>
                </c:pt>
                <c:pt idx="333">
                  <c:v>8.25</c:v>
                </c:pt>
                <c:pt idx="334">
                  <c:v>8.19</c:v>
                </c:pt>
                <c:pt idx="335">
                  <c:v>8.1199999999999992</c:v>
                </c:pt>
                <c:pt idx="336">
                  <c:v>8.08</c:v>
                </c:pt>
                <c:pt idx="337">
                  <c:v>8</c:v>
                </c:pt>
                <c:pt idx="338">
                  <c:v>7.96</c:v>
                </c:pt>
                <c:pt idx="339">
                  <c:v>7.9199995999999997</c:v>
                </c:pt>
                <c:pt idx="340">
                  <c:v>7.87</c:v>
                </c:pt>
                <c:pt idx="341">
                  <c:v>7.8199996900000004</c:v>
                </c:pt>
                <c:pt idx="342">
                  <c:v>7.7599997500000004</c:v>
                </c:pt>
                <c:pt idx="343">
                  <c:v>7.71</c:v>
                </c:pt>
                <c:pt idx="344">
                  <c:v>7.66</c:v>
                </c:pt>
                <c:pt idx="345">
                  <c:v>7.62</c:v>
                </c:pt>
                <c:pt idx="346">
                  <c:v>7.58</c:v>
                </c:pt>
                <c:pt idx="347">
                  <c:v>7.5299997300000001</c:v>
                </c:pt>
                <c:pt idx="348">
                  <c:v>7.5</c:v>
                </c:pt>
                <c:pt idx="349">
                  <c:v>7.47</c:v>
                </c:pt>
                <c:pt idx="350">
                  <c:v>7.4199995999999997</c:v>
                </c:pt>
                <c:pt idx="351">
                  <c:v>7.39</c:v>
                </c:pt>
                <c:pt idx="352">
                  <c:v>7.35</c:v>
                </c:pt>
                <c:pt idx="353">
                  <c:v>7.31</c:v>
                </c:pt>
                <c:pt idx="354">
                  <c:v>7.2799997300000001</c:v>
                </c:pt>
                <c:pt idx="355">
                  <c:v>7.24</c:v>
                </c:pt>
                <c:pt idx="356">
                  <c:v>7.19</c:v>
                </c:pt>
                <c:pt idx="357">
                  <c:v>7.14999962</c:v>
                </c:pt>
                <c:pt idx="358">
                  <c:v>7.1299996400000003</c:v>
                </c:pt>
                <c:pt idx="359">
                  <c:v>7.08</c:v>
                </c:pt>
                <c:pt idx="360">
                  <c:v>7.04</c:v>
                </c:pt>
                <c:pt idx="361">
                  <c:v>7.02</c:v>
                </c:pt>
                <c:pt idx="362">
                  <c:v>6.97</c:v>
                </c:pt>
                <c:pt idx="363">
                  <c:v>6.94</c:v>
                </c:pt>
                <c:pt idx="364">
                  <c:v>6.8799996400000003</c:v>
                </c:pt>
                <c:pt idx="365">
                  <c:v>6.83</c:v>
                </c:pt>
                <c:pt idx="366">
                  <c:v>6.7999997099999998</c:v>
                </c:pt>
                <c:pt idx="367">
                  <c:v>6.7599997500000004</c:v>
                </c:pt>
                <c:pt idx="368">
                  <c:v>6.71</c:v>
                </c:pt>
                <c:pt idx="369">
                  <c:v>6.69</c:v>
                </c:pt>
                <c:pt idx="370">
                  <c:v>6.64</c:v>
                </c:pt>
                <c:pt idx="371">
                  <c:v>6.6099996599999997</c:v>
                </c:pt>
                <c:pt idx="372">
                  <c:v>6.58999968</c:v>
                </c:pt>
                <c:pt idx="373">
                  <c:v>6.56</c:v>
                </c:pt>
                <c:pt idx="374">
                  <c:v>6.5299997300000001</c:v>
                </c:pt>
                <c:pt idx="375">
                  <c:v>6.5</c:v>
                </c:pt>
                <c:pt idx="376">
                  <c:v>6.47</c:v>
                </c:pt>
                <c:pt idx="377">
                  <c:v>6.43</c:v>
                </c:pt>
                <c:pt idx="378">
                  <c:v>6.42</c:v>
                </c:pt>
                <c:pt idx="379">
                  <c:v>6.39</c:v>
                </c:pt>
                <c:pt idx="380">
                  <c:v>6.3799996400000003</c:v>
                </c:pt>
                <c:pt idx="381">
                  <c:v>6.33999968</c:v>
                </c:pt>
                <c:pt idx="382">
                  <c:v>6.33999968</c:v>
                </c:pt>
                <c:pt idx="383">
                  <c:v>6.31</c:v>
                </c:pt>
                <c:pt idx="384">
                  <c:v>6.27</c:v>
                </c:pt>
                <c:pt idx="385">
                  <c:v>6.2599997500000004</c:v>
                </c:pt>
                <c:pt idx="386">
                  <c:v>6.23</c:v>
                </c:pt>
                <c:pt idx="387">
                  <c:v>6.21</c:v>
                </c:pt>
                <c:pt idx="388">
                  <c:v>6.2</c:v>
                </c:pt>
                <c:pt idx="389">
                  <c:v>6.16</c:v>
                </c:pt>
                <c:pt idx="390">
                  <c:v>6.1299996400000003</c:v>
                </c:pt>
                <c:pt idx="391">
                  <c:v>6.1299996400000003</c:v>
                </c:pt>
                <c:pt idx="392">
                  <c:v>6.1099996599999997</c:v>
                </c:pt>
                <c:pt idx="393">
                  <c:v>6.1</c:v>
                </c:pt>
                <c:pt idx="394">
                  <c:v>6.0499997099999998</c:v>
                </c:pt>
                <c:pt idx="395">
                  <c:v>6.02</c:v>
                </c:pt>
                <c:pt idx="396">
                  <c:v>6.02</c:v>
                </c:pt>
                <c:pt idx="397">
                  <c:v>6.0099997500000004</c:v>
                </c:pt>
                <c:pt idx="398">
                  <c:v>5.97</c:v>
                </c:pt>
                <c:pt idx="399">
                  <c:v>5.95</c:v>
                </c:pt>
                <c:pt idx="400">
                  <c:v>5.94</c:v>
                </c:pt>
                <c:pt idx="401">
                  <c:v>5.9</c:v>
                </c:pt>
                <c:pt idx="402">
                  <c:v>5.8799996400000003</c:v>
                </c:pt>
                <c:pt idx="403">
                  <c:v>5.8599996599999997</c:v>
                </c:pt>
                <c:pt idx="404">
                  <c:v>5.83999968</c:v>
                </c:pt>
                <c:pt idx="405">
                  <c:v>5.81</c:v>
                </c:pt>
                <c:pt idx="406">
                  <c:v>5.79</c:v>
                </c:pt>
                <c:pt idx="407">
                  <c:v>5.77</c:v>
                </c:pt>
                <c:pt idx="408">
                  <c:v>5.73</c:v>
                </c:pt>
                <c:pt idx="409">
                  <c:v>5.72</c:v>
                </c:pt>
                <c:pt idx="410">
                  <c:v>5.7</c:v>
                </c:pt>
                <c:pt idx="411">
                  <c:v>5.67</c:v>
                </c:pt>
                <c:pt idx="412">
                  <c:v>5.66</c:v>
                </c:pt>
                <c:pt idx="413">
                  <c:v>5.62</c:v>
                </c:pt>
                <c:pt idx="414">
                  <c:v>5.58999968</c:v>
                </c:pt>
                <c:pt idx="415">
                  <c:v>5.58</c:v>
                </c:pt>
                <c:pt idx="416">
                  <c:v>5.56</c:v>
                </c:pt>
                <c:pt idx="417">
                  <c:v>5.52</c:v>
                </c:pt>
                <c:pt idx="418">
                  <c:v>5.52</c:v>
                </c:pt>
                <c:pt idx="419">
                  <c:v>5.5</c:v>
                </c:pt>
                <c:pt idx="420">
                  <c:v>5.48</c:v>
                </c:pt>
                <c:pt idx="421">
                  <c:v>5.45</c:v>
                </c:pt>
                <c:pt idx="422">
                  <c:v>5.45</c:v>
                </c:pt>
                <c:pt idx="423">
                  <c:v>5.41</c:v>
                </c:pt>
                <c:pt idx="424">
                  <c:v>5.41</c:v>
                </c:pt>
                <c:pt idx="425">
                  <c:v>5.38</c:v>
                </c:pt>
                <c:pt idx="426">
                  <c:v>5.3599996599999997</c:v>
                </c:pt>
                <c:pt idx="427">
                  <c:v>5.35</c:v>
                </c:pt>
                <c:pt idx="428">
                  <c:v>5.33999968</c:v>
                </c:pt>
                <c:pt idx="429">
                  <c:v>5.31</c:v>
                </c:pt>
                <c:pt idx="430">
                  <c:v>5.27</c:v>
                </c:pt>
                <c:pt idx="431">
                  <c:v>5.27</c:v>
                </c:pt>
                <c:pt idx="432">
                  <c:v>5.25</c:v>
                </c:pt>
                <c:pt idx="433">
                  <c:v>5.23</c:v>
                </c:pt>
                <c:pt idx="434">
                  <c:v>5.21</c:v>
                </c:pt>
                <c:pt idx="435">
                  <c:v>5.19</c:v>
                </c:pt>
                <c:pt idx="436">
                  <c:v>5.18</c:v>
                </c:pt>
                <c:pt idx="437">
                  <c:v>5.16</c:v>
                </c:pt>
                <c:pt idx="438">
                  <c:v>5.15</c:v>
                </c:pt>
                <c:pt idx="439">
                  <c:v>5.13</c:v>
                </c:pt>
                <c:pt idx="440">
                  <c:v>5.0999999999999996</c:v>
                </c:pt>
                <c:pt idx="441">
                  <c:v>5.08</c:v>
                </c:pt>
                <c:pt idx="442">
                  <c:v>5.0699996900000004</c:v>
                </c:pt>
                <c:pt idx="443">
                  <c:v>5.0499997099999998</c:v>
                </c:pt>
                <c:pt idx="444">
                  <c:v>5.0199999999999996</c:v>
                </c:pt>
                <c:pt idx="445">
                  <c:v>5.0199999999999996</c:v>
                </c:pt>
                <c:pt idx="446">
                  <c:v>4.99</c:v>
                </c:pt>
                <c:pt idx="447">
                  <c:v>4.97</c:v>
                </c:pt>
                <c:pt idx="448">
                  <c:v>4.9400000000000004</c:v>
                </c:pt>
                <c:pt idx="449">
                  <c:v>4.9400000000000004</c:v>
                </c:pt>
                <c:pt idx="450">
                  <c:v>4.92</c:v>
                </c:pt>
                <c:pt idx="451">
                  <c:v>4.91</c:v>
                </c:pt>
                <c:pt idx="452">
                  <c:v>4.8899999999999997</c:v>
                </c:pt>
                <c:pt idx="453">
                  <c:v>4.8599996599999997</c:v>
                </c:pt>
                <c:pt idx="454">
                  <c:v>4.8599996599999997</c:v>
                </c:pt>
                <c:pt idx="455">
                  <c:v>4.8199996900000004</c:v>
                </c:pt>
                <c:pt idx="456">
                  <c:v>4.8199996900000004</c:v>
                </c:pt>
                <c:pt idx="457">
                  <c:v>4.7799997300000001</c:v>
                </c:pt>
                <c:pt idx="458">
                  <c:v>4.7699999999999996</c:v>
                </c:pt>
                <c:pt idx="459">
                  <c:v>4.75</c:v>
                </c:pt>
                <c:pt idx="460">
                  <c:v>4.75</c:v>
                </c:pt>
                <c:pt idx="461">
                  <c:v>4.72</c:v>
                </c:pt>
                <c:pt idx="462">
                  <c:v>4.71</c:v>
                </c:pt>
                <c:pt idx="463">
                  <c:v>4.68</c:v>
                </c:pt>
                <c:pt idx="464">
                  <c:v>4.66</c:v>
                </c:pt>
                <c:pt idx="465">
                  <c:v>4.66</c:v>
                </c:pt>
                <c:pt idx="466">
                  <c:v>4.62</c:v>
                </c:pt>
                <c:pt idx="467">
                  <c:v>4.6100000000000003</c:v>
                </c:pt>
                <c:pt idx="468">
                  <c:v>4.5999999999999996</c:v>
                </c:pt>
                <c:pt idx="469">
                  <c:v>4.5699996900000004</c:v>
                </c:pt>
                <c:pt idx="470">
                  <c:v>4.5499997099999998</c:v>
                </c:pt>
                <c:pt idx="471">
                  <c:v>4.54</c:v>
                </c:pt>
                <c:pt idx="472">
                  <c:v>4.54</c:v>
                </c:pt>
                <c:pt idx="473">
                  <c:v>4.5</c:v>
                </c:pt>
                <c:pt idx="474">
                  <c:v>4.4800000000000004</c:v>
                </c:pt>
                <c:pt idx="475">
                  <c:v>4.4800000000000004</c:v>
                </c:pt>
                <c:pt idx="476">
                  <c:v>4.45</c:v>
                </c:pt>
                <c:pt idx="477">
                  <c:v>4.4400000000000004</c:v>
                </c:pt>
                <c:pt idx="478">
                  <c:v>4.43</c:v>
                </c:pt>
                <c:pt idx="479">
                  <c:v>4.4000000000000004</c:v>
                </c:pt>
                <c:pt idx="480">
                  <c:v>4.38</c:v>
                </c:pt>
                <c:pt idx="481">
                  <c:v>4.37</c:v>
                </c:pt>
                <c:pt idx="482">
                  <c:v>4.3499999999999996</c:v>
                </c:pt>
                <c:pt idx="483">
                  <c:v>4.33999968</c:v>
                </c:pt>
                <c:pt idx="484">
                  <c:v>4.33</c:v>
                </c:pt>
                <c:pt idx="485">
                  <c:v>4.2999997099999998</c:v>
                </c:pt>
                <c:pt idx="486">
                  <c:v>4.29</c:v>
                </c:pt>
                <c:pt idx="487">
                  <c:v>4.2699999999999996</c:v>
                </c:pt>
                <c:pt idx="488">
                  <c:v>4.24</c:v>
                </c:pt>
                <c:pt idx="489">
                  <c:v>4.2300000000000004</c:v>
                </c:pt>
                <c:pt idx="490">
                  <c:v>4.22</c:v>
                </c:pt>
                <c:pt idx="491">
                  <c:v>4.1900000000000004</c:v>
                </c:pt>
                <c:pt idx="492">
                  <c:v>4.18</c:v>
                </c:pt>
                <c:pt idx="493">
                  <c:v>4.17</c:v>
                </c:pt>
                <c:pt idx="494">
                  <c:v>4.17</c:v>
                </c:pt>
                <c:pt idx="495">
                  <c:v>4.1399999999999997</c:v>
                </c:pt>
                <c:pt idx="496">
                  <c:v>4.1399999999999997</c:v>
                </c:pt>
                <c:pt idx="497">
                  <c:v>4.1100000000000003</c:v>
                </c:pt>
                <c:pt idx="498">
                  <c:v>4.0999999999999996</c:v>
                </c:pt>
                <c:pt idx="499">
                  <c:v>4.0999999999999996</c:v>
                </c:pt>
                <c:pt idx="500">
                  <c:v>4.08</c:v>
                </c:pt>
                <c:pt idx="501">
                  <c:v>4.0599999999999996</c:v>
                </c:pt>
                <c:pt idx="502">
                  <c:v>4.0499997099999998</c:v>
                </c:pt>
                <c:pt idx="503">
                  <c:v>4.0299997300000001</c:v>
                </c:pt>
                <c:pt idx="504">
                  <c:v>4.0099997500000004</c:v>
                </c:pt>
                <c:pt idx="505">
                  <c:v>4.0199999999999996</c:v>
                </c:pt>
                <c:pt idx="506">
                  <c:v>4</c:v>
                </c:pt>
                <c:pt idx="507">
                  <c:v>3.98</c:v>
                </c:pt>
                <c:pt idx="508">
                  <c:v>3.97</c:v>
                </c:pt>
                <c:pt idx="509">
                  <c:v>3.9599997999999998</c:v>
                </c:pt>
                <c:pt idx="510">
                  <c:v>3.94999981</c:v>
                </c:pt>
                <c:pt idx="511">
                  <c:v>3.9399998200000002</c:v>
                </c:pt>
                <c:pt idx="512">
                  <c:v>3.9099998500000002</c:v>
                </c:pt>
                <c:pt idx="513">
                  <c:v>3.9099998500000002</c:v>
                </c:pt>
                <c:pt idx="514">
                  <c:v>3.8999998599999999</c:v>
                </c:pt>
                <c:pt idx="515">
                  <c:v>3.88999987</c:v>
                </c:pt>
                <c:pt idx="516">
                  <c:v>3.87</c:v>
                </c:pt>
                <c:pt idx="517">
                  <c:v>3.85</c:v>
                </c:pt>
                <c:pt idx="518">
                  <c:v>3.86</c:v>
                </c:pt>
                <c:pt idx="519">
                  <c:v>3.82</c:v>
                </c:pt>
                <c:pt idx="520">
                  <c:v>3.82</c:v>
                </c:pt>
                <c:pt idx="521">
                  <c:v>3.8</c:v>
                </c:pt>
                <c:pt idx="522">
                  <c:v>3.81</c:v>
                </c:pt>
                <c:pt idx="523">
                  <c:v>3.78</c:v>
                </c:pt>
                <c:pt idx="524">
                  <c:v>3.78</c:v>
                </c:pt>
                <c:pt idx="525">
                  <c:v>3.78</c:v>
                </c:pt>
                <c:pt idx="526">
                  <c:v>3.76</c:v>
                </c:pt>
                <c:pt idx="527">
                  <c:v>3.75</c:v>
                </c:pt>
                <c:pt idx="528">
                  <c:v>3.74</c:v>
                </c:pt>
                <c:pt idx="529">
                  <c:v>3.7099997999999998</c:v>
                </c:pt>
                <c:pt idx="530">
                  <c:v>3.69999981</c:v>
                </c:pt>
                <c:pt idx="531">
                  <c:v>3.6899998200000002</c:v>
                </c:pt>
                <c:pt idx="532">
                  <c:v>3.6899998200000002</c:v>
                </c:pt>
                <c:pt idx="533">
                  <c:v>3.6799998299999999</c:v>
                </c:pt>
                <c:pt idx="534">
                  <c:v>3.66999984</c:v>
                </c:pt>
                <c:pt idx="535">
                  <c:v>3.6499998599999999</c:v>
                </c:pt>
                <c:pt idx="536">
                  <c:v>3.66999984</c:v>
                </c:pt>
                <c:pt idx="537">
                  <c:v>3.63999987</c:v>
                </c:pt>
                <c:pt idx="538">
                  <c:v>3.63999987</c:v>
                </c:pt>
                <c:pt idx="539">
                  <c:v>3.62</c:v>
                </c:pt>
                <c:pt idx="540">
                  <c:v>3.6</c:v>
                </c:pt>
                <c:pt idx="541">
                  <c:v>3.6</c:v>
                </c:pt>
                <c:pt idx="542">
                  <c:v>3.58</c:v>
                </c:pt>
                <c:pt idx="543">
                  <c:v>3.58</c:v>
                </c:pt>
                <c:pt idx="544">
                  <c:v>3.57</c:v>
                </c:pt>
                <c:pt idx="545">
                  <c:v>3.54</c:v>
                </c:pt>
                <c:pt idx="546">
                  <c:v>3.54</c:v>
                </c:pt>
                <c:pt idx="547">
                  <c:v>3.53</c:v>
                </c:pt>
                <c:pt idx="548">
                  <c:v>3.53</c:v>
                </c:pt>
                <c:pt idx="549">
                  <c:v>3.51</c:v>
                </c:pt>
                <c:pt idx="550">
                  <c:v>3.51</c:v>
                </c:pt>
                <c:pt idx="551">
                  <c:v>3.49</c:v>
                </c:pt>
                <c:pt idx="552">
                  <c:v>3.49</c:v>
                </c:pt>
                <c:pt idx="553">
                  <c:v>3.48</c:v>
                </c:pt>
                <c:pt idx="554">
                  <c:v>3.47</c:v>
                </c:pt>
                <c:pt idx="555">
                  <c:v>3.46</c:v>
                </c:pt>
                <c:pt idx="556">
                  <c:v>3.4399998200000002</c:v>
                </c:pt>
                <c:pt idx="557">
                  <c:v>3.4399998200000002</c:v>
                </c:pt>
                <c:pt idx="558">
                  <c:v>3.4399998200000002</c:v>
                </c:pt>
                <c:pt idx="559">
                  <c:v>3.41999984</c:v>
                </c:pt>
                <c:pt idx="560">
                  <c:v>3.41999984</c:v>
                </c:pt>
                <c:pt idx="561">
                  <c:v>3.38999987</c:v>
                </c:pt>
                <c:pt idx="562">
                  <c:v>3.4099998500000002</c:v>
                </c:pt>
                <c:pt idx="563">
                  <c:v>3.4099998500000002</c:v>
                </c:pt>
                <c:pt idx="564">
                  <c:v>3.3799998800000002</c:v>
                </c:pt>
                <c:pt idx="565">
                  <c:v>3.38999987</c:v>
                </c:pt>
                <c:pt idx="566">
                  <c:v>3.37</c:v>
                </c:pt>
                <c:pt idx="567">
                  <c:v>3.36</c:v>
                </c:pt>
                <c:pt idx="568">
                  <c:v>3.36</c:v>
                </c:pt>
                <c:pt idx="569">
                  <c:v>3.37</c:v>
                </c:pt>
                <c:pt idx="570">
                  <c:v>3.35</c:v>
                </c:pt>
                <c:pt idx="571">
                  <c:v>3.36</c:v>
                </c:pt>
                <c:pt idx="572">
                  <c:v>3.32</c:v>
                </c:pt>
                <c:pt idx="573">
                  <c:v>3.33</c:v>
                </c:pt>
                <c:pt idx="574">
                  <c:v>3.32</c:v>
                </c:pt>
                <c:pt idx="575">
                  <c:v>3.31</c:v>
                </c:pt>
                <c:pt idx="576">
                  <c:v>3.31</c:v>
                </c:pt>
                <c:pt idx="577">
                  <c:v>3.31</c:v>
                </c:pt>
                <c:pt idx="578">
                  <c:v>3.26</c:v>
                </c:pt>
                <c:pt idx="579">
                  <c:v>3.26</c:v>
                </c:pt>
                <c:pt idx="580">
                  <c:v>3.26</c:v>
                </c:pt>
                <c:pt idx="581">
                  <c:v>3.26</c:v>
                </c:pt>
                <c:pt idx="582">
                  <c:v>3.26</c:v>
                </c:pt>
                <c:pt idx="583">
                  <c:v>3.25</c:v>
                </c:pt>
                <c:pt idx="584">
                  <c:v>3.24</c:v>
                </c:pt>
                <c:pt idx="585">
                  <c:v>3.24</c:v>
                </c:pt>
                <c:pt idx="586">
                  <c:v>3.25</c:v>
                </c:pt>
                <c:pt idx="587">
                  <c:v>3.21</c:v>
                </c:pt>
                <c:pt idx="588">
                  <c:v>3.22</c:v>
                </c:pt>
                <c:pt idx="589">
                  <c:v>3.21</c:v>
                </c:pt>
                <c:pt idx="590">
                  <c:v>3.19999981</c:v>
                </c:pt>
                <c:pt idx="591">
                  <c:v>3.19999981</c:v>
                </c:pt>
                <c:pt idx="592">
                  <c:v>3.1899998200000002</c:v>
                </c:pt>
                <c:pt idx="593">
                  <c:v>3.19999981</c:v>
                </c:pt>
                <c:pt idx="594">
                  <c:v>3.1899998200000002</c:v>
                </c:pt>
                <c:pt idx="595">
                  <c:v>3.16999984</c:v>
                </c:pt>
                <c:pt idx="596">
                  <c:v>3.16999984</c:v>
                </c:pt>
                <c:pt idx="597">
                  <c:v>3.1499998599999999</c:v>
                </c:pt>
                <c:pt idx="598">
                  <c:v>3.1499998599999999</c:v>
                </c:pt>
                <c:pt idx="599">
                  <c:v>3.1499998599999999</c:v>
                </c:pt>
                <c:pt idx="600">
                  <c:v>3.13999987</c:v>
                </c:pt>
                <c:pt idx="601">
                  <c:v>3.13999987</c:v>
                </c:pt>
                <c:pt idx="602">
                  <c:v>3.13999987</c:v>
                </c:pt>
                <c:pt idx="603">
                  <c:v>3.1</c:v>
                </c:pt>
                <c:pt idx="604">
                  <c:v>3.1</c:v>
                </c:pt>
                <c:pt idx="605">
                  <c:v>3.1</c:v>
                </c:pt>
                <c:pt idx="606">
                  <c:v>3.1</c:v>
                </c:pt>
                <c:pt idx="607">
                  <c:v>3.1</c:v>
                </c:pt>
                <c:pt idx="608">
                  <c:v>3.08</c:v>
                </c:pt>
                <c:pt idx="609">
                  <c:v>3.1</c:v>
                </c:pt>
                <c:pt idx="610">
                  <c:v>3.08</c:v>
                </c:pt>
                <c:pt idx="611">
                  <c:v>3.08</c:v>
                </c:pt>
                <c:pt idx="612">
                  <c:v>3.06</c:v>
                </c:pt>
                <c:pt idx="613">
                  <c:v>3.06</c:v>
                </c:pt>
                <c:pt idx="614">
                  <c:v>3.04</c:v>
                </c:pt>
                <c:pt idx="615">
                  <c:v>3.04</c:v>
                </c:pt>
                <c:pt idx="616">
                  <c:v>3.04</c:v>
                </c:pt>
                <c:pt idx="617">
                  <c:v>3.03</c:v>
                </c:pt>
                <c:pt idx="618">
                  <c:v>3.01</c:v>
                </c:pt>
                <c:pt idx="619">
                  <c:v>3.01</c:v>
                </c:pt>
                <c:pt idx="620">
                  <c:v>3.01</c:v>
                </c:pt>
                <c:pt idx="621">
                  <c:v>3.01</c:v>
                </c:pt>
                <c:pt idx="622">
                  <c:v>3</c:v>
                </c:pt>
                <c:pt idx="623">
                  <c:v>3</c:v>
                </c:pt>
                <c:pt idx="624">
                  <c:v>2.99</c:v>
                </c:pt>
                <c:pt idx="625">
                  <c:v>3</c:v>
                </c:pt>
                <c:pt idx="626">
                  <c:v>2.98</c:v>
                </c:pt>
                <c:pt idx="627">
                  <c:v>2.99</c:v>
                </c:pt>
                <c:pt idx="628">
                  <c:v>2.98</c:v>
                </c:pt>
                <c:pt idx="629">
                  <c:v>2.9399998200000002</c:v>
                </c:pt>
                <c:pt idx="630">
                  <c:v>2.98</c:v>
                </c:pt>
                <c:pt idx="631">
                  <c:v>2.96</c:v>
                </c:pt>
                <c:pt idx="632">
                  <c:v>2.9399998200000002</c:v>
                </c:pt>
                <c:pt idx="633">
                  <c:v>2.9399998200000002</c:v>
                </c:pt>
                <c:pt idx="634">
                  <c:v>2.9399998200000002</c:v>
                </c:pt>
                <c:pt idx="635">
                  <c:v>2.9399998200000002</c:v>
                </c:pt>
                <c:pt idx="636">
                  <c:v>2.91999984</c:v>
                </c:pt>
                <c:pt idx="637">
                  <c:v>2.91999984</c:v>
                </c:pt>
                <c:pt idx="638">
                  <c:v>2.91999984</c:v>
                </c:pt>
                <c:pt idx="639">
                  <c:v>2.8999998599999999</c:v>
                </c:pt>
                <c:pt idx="640">
                  <c:v>2.8999998599999999</c:v>
                </c:pt>
                <c:pt idx="641">
                  <c:v>2.88999987</c:v>
                </c:pt>
                <c:pt idx="642">
                  <c:v>2.88999987</c:v>
                </c:pt>
                <c:pt idx="643">
                  <c:v>2.8799998800000002</c:v>
                </c:pt>
                <c:pt idx="644">
                  <c:v>2.8799998800000002</c:v>
                </c:pt>
                <c:pt idx="645">
                  <c:v>2.87</c:v>
                </c:pt>
                <c:pt idx="646">
                  <c:v>2.85</c:v>
                </c:pt>
                <c:pt idx="647">
                  <c:v>2.87</c:v>
                </c:pt>
                <c:pt idx="648">
                  <c:v>2.87</c:v>
                </c:pt>
                <c:pt idx="649">
                  <c:v>2.85</c:v>
                </c:pt>
                <c:pt idx="650">
                  <c:v>2.83</c:v>
                </c:pt>
                <c:pt idx="651">
                  <c:v>2.83</c:v>
                </c:pt>
                <c:pt idx="652">
                  <c:v>2.83</c:v>
                </c:pt>
                <c:pt idx="653">
                  <c:v>2.83</c:v>
                </c:pt>
                <c:pt idx="654">
                  <c:v>2.83</c:v>
                </c:pt>
                <c:pt idx="655">
                  <c:v>2.82</c:v>
                </c:pt>
                <c:pt idx="656">
                  <c:v>2.81</c:v>
                </c:pt>
                <c:pt idx="657">
                  <c:v>2.78</c:v>
                </c:pt>
                <c:pt idx="658">
                  <c:v>2.81</c:v>
                </c:pt>
                <c:pt idx="659">
                  <c:v>2.81</c:v>
                </c:pt>
                <c:pt idx="660">
                  <c:v>2.78</c:v>
                </c:pt>
                <c:pt idx="661">
                  <c:v>2.78</c:v>
                </c:pt>
                <c:pt idx="662">
                  <c:v>2.78</c:v>
                </c:pt>
                <c:pt idx="663">
                  <c:v>2.76</c:v>
                </c:pt>
                <c:pt idx="664">
                  <c:v>2.78</c:v>
                </c:pt>
                <c:pt idx="665">
                  <c:v>2.76</c:v>
                </c:pt>
                <c:pt idx="666">
                  <c:v>2.76</c:v>
                </c:pt>
                <c:pt idx="667">
                  <c:v>2.76</c:v>
                </c:pt>
                <c:pt idx="668">
                  <c:v>2.74</c:v>
                </c:pt>
                <c:pt idx="669">
                  <c:v>2.74</c:v>
                </c:pt>
                <c:pt idx="670">
                  <c:v>2.76</c:v>
                </c:pt>
                <c:pt idx="671">
                  <c:v>2.73</c:v>
                </c:pt>
                <c:pt idx="672">
                  <c:v>2.73</c:v>
                </c:pt>
                <c:pt idx="673">
                  <c:v>2.73</c:v>
                </c:pt>
                <c:pt idx="674">
                  <c:v>2.71</c:v>
                </c:pt>
                <c:pt idx="675">
                  <c:v>2.71</c:v>
                </c:pt>
                <c:pt idx="676">
                  <c:v>2.71</c:v>
                </c:pt>
                <c:pt idx="677">
                  <c:v>2.71</c:v>
                </c:pt>
                <c:pt idx="678">
                  <c:v>2.69</c:v>
                </c:pt>
                <c:pt idx="679">
                  <c:v>2.69</c:v>
                </c:pt>
                <c:pt idx="680">
                  <c:v>2.69</c:v>
                </c:pt>
                <c:pt idx="681">
                  <c:v>2.71</c:v>
                </c:pt>
                <c:pt idx="682">
                  <c:v>2.66999984</c:v>
                </c:pt>
                <c:pt idx="683">
                  <c:v>2.66999984</c:v>
                </c:pt>
                <c:pt idx="684">
                  <c:v>2.66999984</c:v>
                </c:pt>
                <c:pt idx="685">
                  <c:v>2.66999984</c:v>
                </c:pt>
                <c:pt idx="686">
                  <c:v>2.6599998500000002</c:v>
                </c:pt>
                <c:pt idx="687">
                  <c:v>2.66999984</c:v>
                </c:pt>
                <c:pt idx="688">
                  <c:v>2.66999984</c:v>
                </c:pt>
                <c:pt idx="689">
                  <c:v>2.6599998500000002</c:v>
                </c:pt>
                <c:pt idx="690">
                  <c:v>2.6499998599999999</c:v>
                </c:pt>
                <c:pt idx="691">
                  <c:v>2.6499998599999999</c:v>
                </c:pt>
                <c:pt idx="692">
                  <c:v>2.62</c:v>
                </c:pt>
                <c:pt idx="693">
                  <c:v>2.62</c:v>
                </c:pt>
                <c:pt idx="694">
                  <c:v>2.62</c:v>
                </c:pt>
                <c:pt idx="695">
                  <c:v>2.6</c:v>
                </c:pt>
                <c:pt idx="696">
                  <c:v>2.62</c:v>
                </c:pt>
                <c:pt idx="697">
                  <c:v>2.62</c:v>
                </c:pt>
                <c:pt idx="698">
                  <c:v>2.62</c:v>
                </c:pt>
                <c:pt idx="699">
                  <c:v>2.6</c:v>
                </c:pt>
                <c:pt idx="700">
                  <c:v>2.6</c:v>
                </c:pt>
                <c:pt idx="701">
                  <c:v>2.58</c:v>
                </c:pt>
                <c:pt idx="702">
                  <c:v>2.6</c:v>
                </c:pt>
                <c:pt idx="703">
                  <c:v>2.58</c:v>
                </c:pt>
                <c:pt idx="704">
                  <c:v>2.6</c:v>
                </c:pt>
                <c:pt idx="705">
                  <c:v>2.57</c:v>
                </c:pt>
                <c:pt idx="706">
                  <c:v>2.58</c:v>
                </c:pt>
                <c:pt idx="707">
                  <c:v>2.57</c:v>
                </c:pt>
                <c:pt idx="708">
                  <c:v>2.58</c:v>
                </c:pt>
                <c:pt idx="709">
                  <c:v>2.57</c:v>
                </c:pt>
                <c:pt idx="710">
                  <c:v>2.56</c:v>
                </c:pt>
                <c:pt idx="711">
                  <c:v>2.56</c:v>
                </c:pt>
                <c:pt idx="712">
                  <c:v>2.5499999999999998</c:v>
                </c:pt>
                <c:pt idx="713">
                  <c:v>2.56</c:v>
                </c:pt>
                <c:pt idx="714">
                  <c:v>2.5499999999999998</c:v>
                </c:pt>
                <c:pt idx="715">
                  <c:v>2.5299999999999998</c:v>
                </c:pt>
                <c:pt idx="716">
                  <c:v>2.5299999999999998</c:v>
                </c:pt>
                <c:pt idx="717">
                  <c:v>2.5299999999999998</c:v>
                </c:pt>
                <c:pt idx="718">
                  <c:v>2.5099999999999998</c:v>
                </c:pt>
                <c:pt idx="719">
                  <c:v>2.5099999999999998</c:v>
                </c:pt>
                <c:pt idx="720">
                  <c:v>2.5099999999999998</c:v>
                </c:pt>
                <c:pt idx="721">
                  <c:v>2.5099999999999998</c:v>
                </c:pt>
                <c:pt idx="722">
                  <c:v>2.5099999999999998</c:v>
                </c:pt>
                <c:pt idx="723">
                  <c:v>2.5099999999999998</c:v>
                </c:pt>
                <c:pt idx="724">
                  <c:v>2.5</c:v>
                </c:pt>
                <c:pt idx="725">
                  <c:v>2.5099999999999998</c:v>
                </c:pt>
                <c:pt idx="726">
                  <c:v>2.4900000000000002</c:v>
                </c:pt>
                <c:pt idx="727">
                  <c:v>2.4900000000000002</c:v>
                </c:pt>
                <c:pt idx="728">
                  <c:v>2.5</c:v>
                </c:pt>
                <c:pt idx="729">
                  <c:v>2.4900000000000002</c:v>
                </c:pt>
                <c:pt idx="730">
                  <c:v>2.46</c:v>
                </c:pt>
                <c:pt idx="731">
                  <c:v>2.4900000000000002</c:v>
                </c:pt>
                <c:pt idx="732">
                  <c:v>2.46</c:v>
                </c:pt>
                <c:pt idx="733">
                  <c:v>2.46</c:v>
                </c:pt>
                <c:pt idx="734">
                  <c:v>2.46</c:v>
                </c:pt>
                <c:pt idx="735">
                  <c:v>2.46</c:v>
                </c:pt>
                <c:pt idx="736">
                  <c:v>2.46</c:v>
                </c:pt>
                <c:pt idx="737">
                  <c:v>2.44</c:v>
                </c:pt>
                <c:pt idx="738">
                  <c:v>2.44</c:v>
                </c:pt>
                <c:pt idx="739">
                  <c:v>2.44</c:v>
                </c:pt>
                <c:pt idx="740">
                  <c:v>2.44</c:v>
                </c:pt>
                <c:pt idx="741">
                  <c:v>2.44</c:v>
                </c:pt>
                <c:pt idx="742">
                  <c:v>2.41999984</c:v>
                </c:pt>
                <c:pt idx="743">
                  <c:v>2.44</c:v>
                </c:pt>
                <c:pt idx="744">
                  <c:v>2.41999984</c:v>
                </c:pt>
                <c:pt idx="745">
                  <c:v>2.44</c:v>
                </c:pt>
                <c:pt idx="746">
                  <c:v>2.4099998500000002</c:v>
                </c:pt>
                <c:pt idx="747">
                  <c:v>2.3999998599999999</c:v>
                </c:pt>
                <c:pt idx="748">
                  <c:v>2.41999984</c:v>
                </c:pt>
                <c:pt idx="749">
                  <c:v>2.4099998500000002</c:v>
                </c:pt>
                <c:pt idx="750">
                  <c:v>2.4099998500000002</c:v>
                </c:pt>
                <c:pt idx="751">
                  <c:v>2.4099998500000002</c:v>
                </c:pt>
                <c:pt idx="752">
                  <c:v>2.3999998599999999</c:v>
                </c:pt>
                <c:pt idx="753">
                  <c:v>2.4099998500000002</c:v>
                </c:pt>
                <c:pt idx="754">
                  <c:v>2.3999998599999999</c:v>
                </c:pt>
                <c:pt idx="755">
                  <c:v>2.3999998599999999</c:v>
                </c:pt>
                <c:pt idx="756">
                  <c:v>2.38999987</c:v>
                </c:pt>
                <c:pt idx="757">
                  <c:v>2.38999987</c:v>
                </c:pt>
                <c:pt idx="758">
                  <c:v>2.37</c:v>
                </c:pt>
                <c:pt idx="759">
                  <c:v>2.37</c:v>
                </c:pt>
                <c:pt idx="760">
                  <c:v>2.37</c:v>
                </c:pt>
                <c:pt idx="761">
                  <c:v>2.38999987</c:v>
                </c:pt>
                <c:pt idx="762">
                  <c:v>2.35</c:v>
                </c:pt>
                <c:pt idx="763">
                  <c:v>2.37</c:v>
                </c:pt>
                <c:pt idx="764">
                  <c:v>2.35</c:v>
                </c:pt>
                <c:pt idx="765">
                  <c:v>2.35</c:v>
                </c:pt>
                <c:pt idx="766">
                  <c:v>2.37</c:v>
                </c:pt>
                <c:pt idx="767">
                  <c:v>2.35</c:v>
                </c:pt>
                <c:pt idx="768">
                  <c:v>2.35</c:v>
                </c:pt>
                <c:pt idx="769">
                  <c:v>2.35</c:v>
                </c:pt>
                <c:pt idx="770">
                  <c:v>2.35</c:v>
                </c:pt>
                <c:pt idx="771">
                  <c:v>2.35</c:v>
                </c:pt>
                <c:pt idx="772">
                  <c:v>2.35</c:v>
                </c:pt>
                <c:pt idx="773">
                  <c:v>2.35</c:v>
                </c:pt>
                <c:pt idx="774">
                  <c:v>2.33</c:v>
                </c:pt>
                <c:pt idx="775">
                  <c:v>2.35</c:v>
                </c:pt>
                <c:pt idx="776">
                  <c:v>2.33</c:v>
                </c:pt>
                <c:pt idx="777">
                  <c:v>2.33</c:v>
                </c:pt>
                <c:pt idx="778">
                  <c:v>2.33</c:v>
                </c:pt>
                <c:pt idx="779">
                  <c:v>2.33</c:v>
                </c:pt>
                <c:pt idx="780">
                  <c:v>2.33</c:v>
                </c:pt>
                <c:pt idx="781">
                  <c:v>2.2999999999999998</c:v>
                </c:pt>
                <c:pt idx="782">
                  <c:v>2.33</c:v>
                </c:pt>
                <c:pt idx="783">
                  <c:v>2.33</c:v>
                </c:pt>
                <c:pt idx="784">
                  <c:v>2.2999999999999998</c:v>
                </c:pt>
                <c:pt idx="785">
                  <c:v>2.2999999999999998</c:v>
                </c:pt>
                <c:pt idx="786">
                  <c:v>2.2999999999999998</c:v>
                </c:pt>
                <c:pt idx="787">
                  <c:v>2.2999999999999998</c:v>
                </c:pt>
                <c:pt idx="788">
                  <c:v>2.2799999999999998</c:v>
                </c:pt>
                <c:pt idx="789">
                  <c:v>2.2999999999999998</c:v>
                </c:pt>
                <c:pt idx="790">
                  <c:v>2.2799999999999998</c:v>
                </c:pt>
                <c:pt idx="791">
                  <c:v>2.2799999999999998</c:v>
                </c:pt>
                <c:pt idx="792">
                  <c:v>2.2999999999999998</c:v>
                </c:pt>
                <c:pt idx="793">
                  <c:v>2.2799999999999998</c:v>
                </c:pt>
                <c:pt idx="794">
                  <c:v>2.2799999999999998</c:v>
                </c:pt>
                <c:pt idx="795">
                  <c:v>2.2799999999999998</c:v>
                </c:pt>
                <c:pt idx="796">
                  <c:v>2.2799999999999998</c:v>
                </c:pt>
                <c:pt idx="797">
                  <c:v>2.2799999999999998</c:v>
                </c:pt>
                <c:pt idx="798">
                  <c:v>2.2799999999999998</c:v>
                </c:pt>
                <c:pt idx="799">
                  <c:v>2.2799999999999998</c:v>
                </c:pt>
                <c:pt idx="800">
                  <c:v>2.2599999999999998</c:v>
                </c:pt>
                <c:pt idx="801">
                  <c:v>2.2799999999999998</c:v>
                </c:pt>
                <c:pt idx="802">
                  <c:v>2.2599999999999998</c:v>
                </c:pt>
                <c:pt idx="803">
                  <c:v>2.2799999999999998</c:v>
                </c:pt>
                <c:pt idx="804">
                  <c:v>2.2599999999999998</c:v>
                </c:pt>
                <c:pt idx="805">
                  <c:v>2.2799999999999998</c:v>
                </c:pt>
                <c:pt idx="806">
                  <c:v>2.2999999999999998</c:v>
                </c:pt>
                <c:pt idx="807">
                  <c:v>2.2999999999999998</c:v>
                </c:pt>
                <c:pt idx="808">
                  <c:v>2.37</c:v>
                </c:pt>
                <c:pt idx="809">
                  <c:v>2.91999984</c:v>
                </c:pt>
                <c:pt idx="810">
                  <c:v>3.87</c:v>
                </c:pt>
                <c:pt idx="811">
                  <c:v>4.7300000000000004</c:v>
                </c:pt>
                <c:pt idx="812">
                  <c:v>5.37</c:v>
                </c:pt>
                <c:pt idx="813">
                  <c:v>5.99</c:v>
                </c:pt>
                <c:pt idx="814">
                  <c:v>6.39999962</c:v>
                </c:pt>
                <c:pt idx="815">
                  <c:v>6.74</c:v>
                </c:pt>
                <c:pt idx="816">
                  <c:v>6.96</c:v>
                </c:pt>
                <c:pt idx="817">
                  <c:v>7.1</c:v>
                </c:pt>
                <c:pt idx="818">
                  <c:v>7.2</c:v>
                </c:pt>
                <c:pt idx="819">
                  <c:v>7.23</c:v>
                </c:pt>
                <c:pt idx="820">
                  <c:v>7.2</c:v>
                </c:pt>
                <c:pt idx="821">
                  <c:v>7.14999962</c:v>
                </c:pt>
                <c:pt idx="822">
                  <c:v>7.08</c:v>
                </c:pt>
                <c:pt idx="823">
                  <c:v>6.99</c:v>
                </c:pt>
                <c:pt idx="824">
                  <c:v>6.89999962</c:v>
                </c:pt>
                <c:pt idx="825">
                  <c:v>6.7599997500000004</c:v>
                </c:pt>
                <c:pt idx="826">
                  <c:v>6.6099996599999997</c:v>
                </c:pt>
                <c:pt idx="827">
                  <c:v>6.45</c:v>
                </c:pt>
                <c:pt idx="828">
                  <c:v>6.2799997300000001</c:v>
                </c:pt>
                <c:pt idx="829">
                  <c:v>6.1</c:v>
                </c:pt>
                <c:pt idx="830">
                  <c:v>5.9</c:v>
                </c:pt>
                <c:pt idx="831">
                  <c:v>5.73</c:v>
                </c:pt>
                <c:pt idx="832">
                  <c:v>5.56</c:v>
                </c:pt>
                <c:pt idx="833">
                  <c:v>5.41</c:v>
                </c:pt>
                <c:pt idx="834">
                  <c:v>5.25</c:v>
                </c:pt>
                <c:pt idx="835">
                  <c:v>5.1099996599999997</c:v>
                </c:pt>
                <c:pt idx="836">
                  <c:v>4.9800000000000004</c:v>
                </c:pt>
                <c:pt idx="837">
                  <c:v>4.83999968</c:v>
                </c:pt>
                <c:pt idx="838">
                  <c:v>4.7</c:v>
                </c:pt>
                <c:pt idx="839">
                  <c:v>4.5699996900000004</c:v>
                </c:pt>
                <c:pt idx="840">
                  <c:v>4.46</c:v>
                </c:pt>
                <c:pt idx="841">
                  <c:v>4.3499999999999996</c:v>
                </c:pt>
                <c:pt idx="842">
                  <c:v>4.2300000000000004</c:v>
                </c:pt>
                <c:pt idx="843">
                  <c:v>4.13</c:v>
                </c:pt>
                <c:pt idx="844">
                  <c:v>4.0499997099999998</c:v>
                </c:pt>
                <c:pt idx="845">
                  <c:v>3.9399998200000002</c:v>
                </c:pt>
                <c:pt idx="846">
                  <c:v>3.84</c:v>
                </c:pt>
                <c:pt idx="847">
                  <c:v>3.73</c:v>
                </c:pt>
                <c:pt idx="848">
                  <c:v>3.63999987</c:v>
                </c:pt>
                <c:pt idx="849">
                  <c:v>3.54</c:v>
                </c:pt>
                <c:pt idx="850">
                  <c:v>3.46</c:v>
                </c:pt>
                <c:pt idx="851">
                  <c:v>3.35</c:v>
                </c:pt>
                <c:pt idx="852">
                  <c:v>3.26</c:v>
                </c:pt>
                <c:pt idx="853">
                  <c:v>3.12</c:v>
                </c:pt>
                <c:pt idx="854">
                  <c:v>2.98</c:v>
                </c:pt>
                <c:pt idx="855">
                  <c:v>2.83</c:v>
                </c:pt>
                <c:pt idx="856">
                  <c:v>2.66999984</c:v>
                </c:pt>
                <c:pt idx="857">
                  <c:v>2.5099999999999998</c:v>
                </c:pt>
                <c:pt idx="858">
                  <c:v>2.37</c:v>
                </c:pt>
                <c:pt idx="859">
                  <c:v>2.23</c:v>
                </c:pt>
                <c:pt idx="860">
                  <c:v>2.0699999999999998</c:v>
                </c:pt>
                <c:pt idx="861">
                  <c:v>1.95999992</c:v>
                </c:pt>
                <c:pt idx="862">
                  <c:v>1.81999993</c:v>
                </c:pt>
                <c:pt idx="863">
                  <c:v>1.70999992</c:v>
                </c:pt>
                <c:pt idx="864">
                  <c:v>1.5999999</c:v>
                </c:pt>
                <c:pt idx="865">
                  <c:v>1.55</c:v>
                </c:pt>
                <c:pt idx="866">
                  <c:v>1.55</c:v>
                </c:pt>
                <c:pt idx="867">
                  <c:v>1.55</c:v>
                </c:pt>
                <c:pt idx="868">
                  <c:v>1.51</c:v>
                </c:pt>
                <c:pt idx="869">
                  <c:v>1.45999992</c:v>
                </c:pt>
                <c:pt idx="870">
                  <c:v>1.35</c:v>
                </c:pt>
                <c:pt idx="871">
                  <c:v>1.20999992</c:v>
                </c:pt>
                <c:pt idx="872">
                  <c:v>1.0900000000000001</c:v>
                </c:pt>
                <c:pt idx="873">
                  <c:v>1</c:v>
                </c:pt>
                <c:pt idx="874">
                  <c:v>0.90999996699999997</c:v>
                </c:pt>
                <c:pt idx="875">
                  <c:v>0.82</c:v>
                </c:pt>
                <c:pt idx="876">
                  <c:v>0.66999995700000003</c:v>
                </c:pt>
                <c:pt idx="877">
                  <c:v>0.56999999999999995</c:v>
                </c:pt>
                <c:pt idx="878">
                  <c:v>0.459999979</c:v>
                </c:pt>
                <c:pt idx="879">
                  <c:v>0.35</c:v>
                </c:pt>
                <c:pt idx="880">
                  <c:v>0.28000000000000003</c:v>
                </c:pt>
                <c:pt idx="881">
                  <c:v>0.22</c:v>
                </c:pt>
                <c:pt idx="882">
                  <c:v>0.13</c:v>
                </c:pt>
                <c:pt idx="883">
                  <c:v>0.06</c:v>
                </c:pt>
                <c:pt idx="884">
                  <c:v>-0.04</c:v>
                </c:pt>
                <c:pt idx="885">
                  <c:v>-0.16</c:v>
                </c:pt>
                <c:pt idx="886">
                  <c:v>-0.24</c:v>
                </c:pt>
                <c:pt idx="887">
                  <c:v>-0.329999983</c:v>
                </c:pt>
                <c:pt idx="888">
                  <c:v>-0.39</c:v>
                </c:pt>
                <c:pt idx="889">
                  <c:v>-0.38</c:v>
                </c:pt>
                <c:pt idx="890">
                  <c:v>-0.35</c:v>
                </c:pt>
                <c:pt idx="891">
                  <c:v>-0.31</c:v>
                </c:pt>
                <c:pt idx="892">
                  <c:v>-0.26</c:v>
                </c:pt>
                <c:pt idx="893">
                  <c:v>-0.22</c:v>
                </c:pt>
                <c:pt idx="894">
                  <c:v>-0.14000000000000001</c:v>
                </c:pt>
                <c:pt idx="895">
                  <c:v>-0.11</c:v>
                </c:pt>
                <c:pt idx="896">
                  <c:v>-0.06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15F-4BEE-B817-BB6229856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534016"/>
        <c:axId val="556540672"/>
      </c:scatterChart>
      <c:valAx>
        <c:axId val="556534016"/>
        <c:scaling>
          <c:orientation val="minMax"/>
          <c:max val="12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b="1"/>
                </a:pPr>
                <a:r>
                  <a:rPr lang="de-DE" b="1"/>
                  <a:t>Zeit in s</a:t>
                </a:r>
              </a:p>
            </c:rich>
          </c:tx>
          <c:layout>
            <c:manualLayout>
              <c:xMode val="edge"/>
              <c:yMode val="edge"/>
              <c:x val="0.46387597222222221"/>
              <c:y val="0.92650462962962976"/>
            </c:manualLayout>
          </c:layout>
          <c:overlay val="0"/>
        </c:title>
        <c:numFmt formatCode="General" sourceLinked="0"/>
        <c:majorTickMark val="cross"/>
        <c:minorTickMark val="in"/>
        <c:tickLblPos val="nextTo"/>
        <c:crossAx val="556540672"/>
        <c:crossesAt val="-2000"/>
        <c:crossBetween val="midCat"/>
        <c:majorUnit val="600000"/>
        <c:dispUnits>
          <c:builtInUnit val="thousands"/>
        </c:dispUnits>
      </c:valAx>
      <c:valAx>
        <c:axId val="556540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1"/>
                </a:pPr>
                <a:r>
                  <a:rPr lang="de-DE" b="1"/>
                  <a:t>Temperatur in °C</a:t>
                </a:r>
              </a:p>
            </c:rich>
          </c:tx>
          <c:layout>
            <c:manualLayout>
              <c:xMode val="edge"/>
              <c:yMode val="edge"/>
              <c:x val="4.5861111111111111E-3"/>
              <c:y val="0.2728782407407407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56534016"/>
        <c:crosses val="autoZero"/>
        <c:crossBetween val="midCat"/>
      </c:valAx>
      <c:spPr>
        <a:solidFill>
          <a:schemeClr val="bg1">
            <a:lumMod val="95000"/>
          </a:schemeClr>
        </a:solidFill>
      </c:spPr>
    </c:plotArea>
    <c:legend>
      <c:legendPos val="t"/>
      <c:layout>
        <c:manualLayout>
          <c:xMode val="edge"/>
          <c:yMode val="edge"/>
          <c:x val="0.20187321305333727"/>
          <c:y val="1.628205128205128E-2"/>
          <c:w val="0.63174603174603172"/>
          <c:h val="0.10583888888888889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300"/>
          </a:pPr>
          <a:endParaRPr lang="de-DE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 b="0">
          <a:latin typeface="Times New Roman" panose="02020603050405020304" pitchFamily="18" charset="0"/>
          <a:cs typeface="Times New Roman" panose="02020603050405020304" pitchFamily="18" charset="0"/>
        </a:defRPr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207107778339846"/>
          <c:y val="0.10862692307692307"/>
          <c:w val="0.80977581922223707"/>
          <c:h val="0.7237104700854700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'temps-detailstack'!$J$1</c:f>
              <c:strCache>
                <c:ptCount val="1"/>
                <c:pt idx="0">
                  <c:v>Temp_VD_in</c:v>
                </c:pt>
              </c:strCache>
            </c:strRef>
          </c:tx>
          <c:spPr>
            <a:ln w="28575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'temps-detailstack'!$H$2:$H$898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'temps-detailstack'!$I$2:$I$898</c:f>
              <c:numCache>
                <c:formatCode>General</c:formatCode>
                <c:ptCount val="897"/>
                <c:pt idx="0">
                  <c:v>-3.6299998800000002</c:v>
                </c:pt>
                <c:pt idx="1">
                  <c:v>-3.63999987</c:v>
                </c:pt>
                <c:pt idx="2">
                  <c:v>-3.63999987</c:v>
                </c:pt>
                <c:pt idx="3">
                  <c:v>-3.6299998800000002</c:v>
                </c:pt>
                <c:pt idx="4">
                  <c:v>-3.6299998800000002</c:v>
                </c:pt>
                <c:pt idx="5">
                  <c:v>-3.62</c:v>
                </c:pt>
                <c:pt idx="6">
                  <c:v>-3.6</c:v>
                </c:pt>
                <c:pt idx="7">
                  <c:v>-3.59</c:v>
                </c:pt>
                <c:pt idx="8">
                  <c:v>-3.6</c:v>
                </c:pt>
                <c:pt idx="9">
                  <c:v>-3.59</c:v>
                </c:pt>
                <c:pt idx="10">
                  <c:v>-3.57</c:v>
                </c:pt>
                <c:pt idx="11">
                  <c:v>-3.57</c:v>
                </c:pt>
                <c:pt idx="12">
                  <c:v>-3.55</c:v>
                </c:pt>
                <c:pt idx="13">
                  <c:v>-3.57</c:v>
                </c:pt>
                <c:pt idx="14">
                  <c:v>-3.54</c:v>
                </c:pt>
                <c:pt idx="15">
                  <c:v>-3.55</c:v>
                </c:pt>
                <c:pt idx="16">
                  <c:v>-3.54</c:v>
                </c:pt>
                <c:pt idx="17">
                  <c:v>-3.54</c:v>
                </c:pt>
                <c:pt idx="18">
                  <c:v>-3.53</c:v>
                </c:pt>
                <c:pt idx="19">
                  <c:v>-3.47</c:v>
                </c:pt>
                <c:pt idx="20">
                  <c:v>-3.35</c:v>
                </c:pt>
                <c:pt idx="21">
                  <c:v>-3.24</c:v>
                </c:pt>
                <c:pt idx="22">
                  <c:v>-3.1299998800000002</c:v>
                </c:pt>
                <c:pt idx="23">
                  <c:v>-3.04</c:v>
                </c:pt>
                <c:pt idx="24">
                  <c:v>-2.98</c:v>
                </c:pt>
                <c:pt idx="25">
                  <c:v>-2.8999998599999999</c:v>
                </c:pt>
                <c:pt idx="26">
                  <c:v>-2.86</c:v>
                </c:pt>
                <c:pt idx="27">
                  <c:v>-2.79</c:v>
                </c:pt>
                <c:pt idx="28">
                  <c:v>-2.77</c:v>
                </c:pt>
                <c:pt idx="29">
                  <c:v>-2.7</c:v>
                </c:pt>
                <c:pt idx="30">
                  <c:v>-2.66999984</c:v>
                </c:pt>
                <c:pt idx="31">
                  <c:v>-2.6499998599999999</c:v>
                </c:pt>
                <c:pt idx="32">
                  <c:v>-2.59</c:v>
                </c:pt>
                <c:pt idx="33">
                  <c:v>-2.57</c:v>
                </c:pt>
                <c:pt idx="34">
                  <c:v>-2.5499999999999998</c:v>
                </c:pt>
                <c:pt idx="35">
                  <c:v>-2.5099999999999998</c:v>
                </c:pt>
                <c:pt idx="36">
                  <c:v>-2.48</c:v>
                </c:pt>
                <c:pt idx="37">
                  <c:v>-2.46</c:v>
                </c:pt>
                <c:pt idx="38">
                  <c:v>-2.54</c:v>
                </c:pt>
                <c:pt idx="39">
                  <c:v>-2.54</c:v>
                </c:pt>
                <c:pt idx="40">
                  <c:v>-2.57</c:v>
                </c:pt>
                <c:pt idx="41">
                  <c:v>-2.57</c:v>
                </c:pt>
                <c:pt idx="42">
                  <c:v>-2.57</c:v>
                </c:pt>
                <c:pt idx="43">
                  <c:v>-2.6</c:v>
                </c:pt>
                <c:pt idx="44">
                  <c:v>-2.6599998500000002</c:v>
                </c:pt>
                <c:pt idx="45">
                  <c:v>-2.72</c:v>
                </c:pt>
                <c:pt idx="46">
                  <c:v>-2.81</c:v>
                </c:pt>
                <c:pt idx="47">
                  <c:v>-2.9299998299999999</c:v>
                </c:pt>
                <c:pt idx="48">
                  <c:v>-3.04</c:v>
                </c:pt>
                <c:pt idx="49">
                  <c:v>-3.1599998500000002</c:v>
                </c:pt>
                <c:pt idx="50">
                  <c:v>-3.3</c:v>
                </c:pt>
                <c:pt idx="51">
                  <c:v>-3.4399998200000002</c:v>
                </c:pt>
                <c:pt idx="52">
                  <c:v>-3.58</c:v>
                </c:pt>
                <c:pt idx="53">
                  <c:v>-3.6899998200000002</c:v>
                </c:pt>
                <c:pt idx="54">
                  <c:v>-3.78</c:v>
                </c:pt>
                <c:pt idx="55">
                  <c:v>-4.17</c:v>
                </c:pt>
                <c:pt idx="56">
                  <c:v>-4.8899999999999997</c:v>
                </c:pt>
                <c:pt idx="57">
                  <c:v>-5.24</c:v>
                </c:pt>
                <c:pt idx="58">
                  <c:v>-5.4</c:v>
                </c:pt>
                <c:pt idx="59">
                  <c:v>-5.42</c:v>
                </c:pt>
                <c:pt idx="60">
                  <c:v>-5.44</c:v>
                </c:pt>
                <c:pt idx="61">
                  <c:v>-5.42</c:v>
                </c:pt>
                <c:pt idx="62">
                  <c:v>-5.44</c:v>
                </c:pt>
                <c:pt idx="63">
                  <c:v>-5.42</c:v>
                </c:pt>
                <c:pt idx="64">
                  <c:v>-5.42</c:v>
                </c:pt>
                <c:pt idx="65">
                  <c:v>-5.41</c:v>
                </c:pt>
                <c:pt idx="66">
                  <c:v>-5.41</c:v>
                </c:pt>
                <c:pt idx="67">
                  <c:v>-5.4</c:v>
                </c:pt>
                <c:pt idx="68">
                  <c:v>-5.42</c:v>
                </c:pt>
                <c:pt idx="69">
                  <c:v>-5.42</c:v>
                </c:pt>
                <c:pt idx="70">
                  <c:v>-5.42</c:v>
                </c:pt>
                <c:pt idx="71">
                  <c:v>-5.42</c:v>
                </c:pt>
                <c:pt idx="72">
                  <c:v>-5.42</c:v>
                </c:pt>
                <c:pt idx="73">
                  <c:v>-5.42</c:v>
                </c:pt>
                <c:pt idx="74">
                  <c:v>-5.42</c:v>
                </c:pt>
                <c:pt idx="75">
                  <c:v>-5.42</c:v>
                </c:pt>
                <c:pt idx="76">
                  <c:v>-5.44</c:v>
                </c:pt>
                <c:pt idx="77">
                  <c:v>-5.46</c:v>
                </c:pt>
                <c:pt idx="78">
                  <c:v>-5.44</c:v>
                </c:pt>
                <c:pt idx="79">
                  <c:v>-5.47</c:v>
                </c:pt>
                <c:pt idx="80">
                  <c:v>-5.48</c:v>
                </c:pt>
                <c:pt idx="81">
                  <c:v>-5.47</c:v>
                </c:pt>
                <c:pt idx="82">
                  <c:v>-5.48</c:v>
                </c:pt>
                <c:pt idx="83">
                  <c:v>-5.46</c:v>
                </c:pt>
                <c:pt idx="84">
                  <c:v>-5.49</c:v>
                </c:pt>
                <c:pt idx="85">
                  <c:v>-5.5099997500000004</c:v>
                </c:pt>
                <c:pt idx="86">
                  <c:v>-5.5699996900000004</c:v>
                </c:pt>
                <c:pt idx="87">
                  <c:v>-5.49</c:v>
                </c:pt>
                <c:pt idx="88">
                  <c:v>-5.4</c:v>
                </c:pt>
                <c:pt idx="89">
                  <c:v>-5.25</c:v>
                </c:pt>
                <c:pt idx="90">
                  <c:v>-5.1099996599999997</c:v>
                </c:pt>
                <c:pt idx="91">
                  <c:v>-4.9800000000000004</c:v>
                </c:pt>
                <c:pt idx="92">
                  <c:v>-4.83</c:v>
                </c:pt>
                <c:pt idx="93">
                  <c:v>-4.66</c:v>
                </c:pt>
                <c:pt idx="94">
                  <c:v>-4.5199999999999996</c:v>
                </c:pt>
                <c:pt idx="95">
                  <c:v>-4.33</c:v>
                </c:pt>
                <c:pt idx="96">
                  <c:v>-4.17</c:v>
                </c:pt>
                <c:pt idx="97">
                  <c:v>-4.0199999999999996</c:v>
                </c:pt>
                <c:pt idx="98">
                  <c:v>-3.88999987</c:v>
                </c:pt>
                <c:pt idx="99">
                  <c:v>-3.76</c:v>
                </c:pt>
                <c:pt idx="100">
                  <c:v>-3.6</c:v>
                </c:pt>
                <c:pt idx="101">
                  <c:v>-3.51</c:v>
                </c:pt>
                <c:pt idx="102">
                  <c:v>-3.3799998800000002</c:v>
                </c:pt>
                <c:pt idx="103">
                  <c:v>-3.29</c:v>
                </c:pt>
                <c:pt idx="104">
                  <c:v>-3.21</c:v>
                </c:pt>
                <c:pt idx="105">
                  <c:v>-3.1299998800000002</c:v>
                </c:pt>
                <c:pt idx="106">
                  <c:v>-3.08</c:v>
                </c:pt>
                <c:pt idx="107">
                  <c:v>-3.04</c:v>
                </c:pt>
                <c:pt idx="108">
                  <c:v>-3.03</c:v>
                </c:pt>
                <c:pt idx="109">
                  <c:v>-3.02</c:v>
                </c:pt>
                <c:pt idx="110">
                  <c:v>-3</c:v>
                </c:pt>
                <c:pt idx="111">
                  <c:v>-2.99</c:v>
                </c:pt>
                <c:pt idx="112">
                  <c:v>-2.99</c:v>
                </c:pt>
                <c:pt idx="113">
                  <c:v>-2.99</c:v>
                </c:pt>
                <c:pt idx="114">
                  <c:v>-2.99</c:v>
                </c:pt>
                <c:pt idx="115">
                  <c:v>-2.99</c:v>
                </c:pt>
                <c:pt idx="116">
                  <c:v>-2.99</c:v>
                </c:pt>
                <c:pt idx="117">
                  <c:v>-2.99</c:v>
                </c:pt>
                <c:pt idx="118">
                  <c:v>-2.99</c:v>
                </c:pt>
                <c:pt idx="119">
                  <c:v>-2.99</c:v>
                </c:pt>
                <c:pt idx="120">
                  <c:v>-2.99</c:v>
                </c:pt>
                <c:pt idx="121">
                  <c:v>-2.99</c:v>
                </c:pt>
                <c:pt idx="122">
                  <c:v>-2.99</c:v>
                </c:pt>
                <c:pt idx="123">
                  <c:v>-2.99</c:v>
                </c:pt>
                <c:pt idx="124">
                  <c:v>-2.61</c:v>
                </c:pt>
                <c:pt idx="125">
                  <c:v>-2.6</c:v>
                </c:pt>
                <c:pt idx="126">
                  <c:v>-2.97</c:v>
                </c:pt>
                <c:pt idx="127">
                  <c:v>-3.57</c:v>
                </c:pt>
                <c:pt idx="128">
                  <c:v>-3.59</c:v>
                </c:pt>
                <c:pt idx="129">
                  <c:v>-2.46</c:v>
                </c:pt>
                <c:pt idx="130">
                  <c:v>-1.37</c:v>
                </c:pt>
                <c:pt idx="131">
                  <c:v>-0.19</c:v>
                </c:pt>
                <c:pt idx="132">
                  <c:v>1.05</c:v>
                </c:pt>
                <c:pt idx="133">
                  <c:v>2.35</c:v>
                </c:pt>
                <c:pt idx="134">
                  <c:v>3.6</c:v>
                </c:pt>
                <c:pt idx="135">
                  <c:v>4.7</c:v>
                </c:pt>
                <c:pt idx="136">
                  <c:v>5.7799997300000001</c:v>
                </c:pt>
                <c:pt idx="137">
                  <c:v>6.73</c:v>
                </c:pt>
                <c:pt idx="138">
                  <c:v>7.64999962</c:v>
                </c:pt>
                <c:pt idx="139">
                  <c:v>8.48</c:v>
                </c:pt>
                <c:pt idx="140">
                  <c:v>9.26</c:v>
                </c:pt>
                <c:pt idx="141">
                  <c:v>10.019999500000001</c:v>
                </c:pt>
                <c:pt idx="142">
                  <c:v>10.5999994</c:v>
                </c:pt>
                <c:pt idx="143">
                  <c:v>11.17</c:v>
                </c:pt>
                <c:pt idx="144">
                  <c:v>11.5999994</c:v>
                </c:pt>
                <c:pt idx="145">
                  <c:v>12.04</c:v>
                </c:pt>
                <c:pt idx="146">
                  <c:v>12.41</c:v>
                </c:pt>
                <c:pt idx="147">
                  <c:v>12.7599993</c:v>
                </c:pt>
                <c:pt idx="148">
                  <c:v>13.0999994</c:v>
                </c:pt>
                <c:pt idx="149">
                  <c:v>13.4299994</c:v>
                </c:pt>
                <c:pt idx="150">
                  <c:v>13.73</c:v>
                </c:pt>
                <c:pt idx="151">
                  <c:v>13.99</c:v>
                </c:pt>
                <c:pt idx="152">
                  <c:v>14.38</c:v>
                </c:pt>
                <c:pt idx="153">
                  <c:v>15.2999992</c:v>
                </c:pt>
                <c:pt idx="154">
                  <c:v>16.059999999999999</c:v>
                </c:pt>
                <c:pt idx="155">
                  <c:v>17.27</c:v>
                </c:pt>
                <c:pt idx="156">
                  <c:v>18.449998900000001</c:v>
                </c:pt>
                <c:pt idx="157">
                  <c:v>19.59</c:v>
                </c:pt>
                <c:pt idx="158">
                  <c:v>20.47</c:v>
                </c:pt>
                <c:pt idx="159">
                  <c:v>21.39</c:v>
                </c:pt>
                <c:pt idx="160">
                  <c:v>22.17</c:v>
                </c:pt>
                <c:pt idx="161">
                  <c:v>22.939998599999999</c:v>
                </c:pt>
                <c:pt idx="162">
                  <c:v>23.67</c:v>
                </c:pt>
                <c:pt idx="163">
                  <c:v>24.24</c:v>
                </c:pt>
                <c:pt idx="164">
                  <c:v>24.88</c:v>
                </c:pt>
                <c:pt idx="165">
                  <c:v>25.46</c:v>
                </c:pt>
                <c:pt idx="166">
                  <c:v>26.01</c:v>
                </c:pt>
                <c:pt idx="167">
                  <c:v>26.529998800000001</c:v>
                </c:pt>
                <c:pt idx="168">
                  <c:v>27.08</c:v>
                </c:pt>
                <c:pt idx="169">
                  <c:v>27.619998899999999</c:v>
                </c:pt>
                <c:pt idx="170">
                  <c:v>28.14</c:v>
                </c:pt>
                <c:pt idx="171">
                  <c:v>28.66</c:v>
                </c:pt>
                <c:pt idx="172">
                  <c:v>29.189998599999999</c:v>
                </c:pt>
                <c:pt idx="173">
                  <c:v>29.689998599999999</c:v>
                </c:pt>
                <c:pt idx="174">
                  <c:v>30.119998899999999</c:v>
                </c:pt>
                <c:pt idx="175">
                  <c:v>30.539999000000002</c:v>
                </c:pt>
                <c:pt idx="176">
                  <c:v>30.97</c:v>
                </c:pt>
                <c:pt idx="177">
                  <c:v>31.33</c:v>
                </c:pt>
                <c:pt idx="178">
                  <c:v>31.74</c:v>
                </c:pt>
                <c:pt idx="179">
                  <c:v>32.119999999999997</c:v>
                </c:pt>
                <c:pt idx="180">
                  <c:v>32.51</c:v>
                </c:pt>
                <c:pt idx="181">
                  <c:v>32.85</c:v>
                </c:pt>
                <c:pt idx="182">
                  <c:v>33.21</c:v>
                </c:pt>
                <c:pt idx="183">
                  <c:v>33.559997600000003</c:v>
                </c:pt>
                <c:pt idx="184">
                  <c:v>33.8999977</c:v>
                </c:pt>
                <c:pt idx="185">
                  <c:v>34.28</c:v>
                </c:pt>
                <c:pt idx="186">
                  <c:v>34.590000000000003</c:v>
                </c:pt>
                <c:pt idx="187">
                  <c:v>34.92</c:v>
                </c:pt>
                <c:pt idx="188">
                  <c:v>35.21</c:v>
                </c:pt>
                <c:pt idx="189">
                  <c:v>35.489997899999999</c:v>
                </c:pt>
                <c:pt idx="190">
                  <c:v>35.719997399999997</c:v>
                </c:pt>
                <c:pt idx="191">
                  <c:v>35.92</c:v>
                </c:pt>
                <c:pt idx="192">
                  <c:v>36.119999999999997</c:v>
                </c:pt>
                <c:pt idx="193">
                  <c:v>36.299999999999997</c:v>
                </c:pt>
                <c:pt idx="194">
                  <c:v>36.5</c:v>
                </c:pt>
                <c:pt idx="195">
                  <c:v>36.71</c:v>
                </c:pt>
                <c:pt idx="196">
                  <c:v>36.92</c:v>
                </c:pt>
                <c:pt idx="197">
                  <c:v>37.079998000000003</c:v>
                </c:pt>
                <c:pt idx="198">
                  <c:v>37.26</c:v>
                </c:pt>
                <c:pt idx="199">
                  <c:v>37.43</c:v>
                </c:pt>
                <c:pt idx="200">
                  <c:v>37.579998000000003</c:v>
                </c:pt>
                <c:pt idx="201">
                  <c:v>37.770000000000003</c:v>
                </c:pt>
                <c:pt idx="202">
                  <c:v>37.92</c:v>
                </c:pt>
                <c:pt idx="203">
                  <c:v>38.090000000000003</c:v>
                </c:pt>
                <c:pt idx="204">
                  <c:v>38.25</c:v>
                </c:pt>
                <c:pt idx="205">
                  <c:v>38.44</c:v>
                </c:pt>
                <c:pt idx="206">
                  <c:v>38.6</c:v>
                </c:pt>
                <c:pt idx="207">
                  <c:v>38.78</c:v>
                </c:pt>
                <c:pt idx="208">
                  <c:v>38.94</c:v>
                </c:pt>
                <c:pt idx="209">
                  <c:v>39.119999999999997</c:v>
                </c:pt>
                <c:pt idx="210">
                  <c:v>39.299999999999997</c:v>
                </c:pt>
                <c:pt idx="211">
                  <c:v>39.489997899999999</c:v>
                </c:pt>
                <c:pt idx="212">
                  <c:v>39.61</c:v>
                </c:pt>
                <c:pt idx="213">
                  <c:v>39.799999999999997</c:v>
                </c:pt>
                <c:pt idx="214">
                  <c:v>39.93</c:v>
                </c:pt>
                <c:pt idx="215">
                  <c:v>40.090000000000003</c:v>
                </c:pt>
                <c:pt idx="216">
                  <c:v>40.28</c:v>
                </c:pt>
                <c:pt idx="217">
                  <c:v>40.46</c:v>
                </c:pt>
                <c:pt idx="218">
                  <c:v>40.619999999999997</c:v>
                </c:pt>
                <c:pt idx="219">
                  <c:v>40.770000000000003</c:v>
                </c:pt>
                <c:pt idx="220">
                  <c:v>40.869999999999997</c:v>
                </c:pt>
                <c:pt idx="221">
                  <c:v>41.05</c:v>
                </c:pt>
                <c:pt idx="222">
                  <c:v>41.21</c:v>
                </c:pt>
                <c:pt idx="223">
                  <c:v>41.37</c:v>
                </c:pt>
                <c:pt idx="224">
                  <c:v>41.52</c:v>
                </c:pt>
                <c:pt idx="225">
                  <c:v>41.64</c:v>
                </c:pt>
                <c:pt idx="226">
                  <c:v>41.8</c:v>
                </c:pt>
                <c:pt idx="227">
                  <c:v>41.96</c:v>
                </c:pt>
                <c:pt idx="228">
                  <c:v>42.09</c:v>
                </c:pt>
                <c:pt idx="229">
                  <c:v>42.23</c:v>
                </c:pt>
                <c:pt idx="230">
                  <c:v>42.37</c:v>
                </c:pt>
                <c:pt idx="231">
                  <c:v>42.54</c:v>
                </c:pt>
                <c:pt idx="232">
                  <c:v>42.68</c:v>
                </c:pt>
                <c:pt idx="233">
                  <c:v>42.8</c:v>
                </c:pt>
                <c:pt idx="234">
                  <c:v>42.95</c:v>
                </c:pt>
                <c:pt idx="235">
                  <c:v>43.07</c:v>
                </c:pt>
                <c:pt idx="236">
                  <c:v>43.19</c:v>
                </c:pt>
                <c:pt idx="237">
                  <c:v>43.28</c:v>
                </c:pt>
                <c:pt idx="238">
                  <c:v>43.3999977</c:v>
                </c:pt>
                <c:pt idx="239">
                  <c:v>43.489997899999999</c:v>
                </c:pt>
                <c:pt idx="240">
                  <c:v>43.62</c:v>
                </c:pt>
                <c:pt idx="241">
                  <c:v>43.73</c:v>
                </c:pt>
                <c:pt idx="242">
                  <c:v>43.85</c:v>
                </c:pt>
                <c:pt idx="243">
                  <c:v>44.03</c:v>
                </c:pt>
                <c:pt idx="244">
                  <c:v>44.21</c:v>
                </c:pt>
                <c:pt idx="245">
                  <c:v>44.309997600000003</c:v>
                </c:pt>
                <c:pt idx="246">
                  <c:v>44.17</c:v>
                </c:pt>
                <c:pt idx="247">
                  <c:v>43.93</c:v>
                </c:pt>
                <c:pt idx="248">
                  <c:v>43.629997299999999</c:v>
                </c:pt>
                <c:pt idx="249">
                  <c:v>43.37</c:v>
                </c:pt>
                <c:pt idx="250">
                  <c:v>43.1</c:v>
                </c:pt>
                <c:pt idx="251">
                  <c:v>42.809997600000003</c:v>
                </c:pt>
                <c:pt idx="252">
                  <c:v>42.559997600000003</c:v>
                </c:pt>
                <c:pt idx="253">
                  <c:v>42.309997600000003</c:v>
                </c:pt>
                <c:pt idx="254">
                  <c:v>42.05</c:v>
                </c:pt>
                <c:pt idx="255">
                  <c:v>41.8</c:v>
                </c:pt>
                <c:pt idx="256">
                  <c:v>41.55</c:v>
                </c:pt>
                <c:pt idx="257">
                  <c:v>41.309997600000003</c:v>
                </c:pt>
                <c:pt idx="258">
                  <c:v>41.12</c:v>
                </c:pt>
                <c:pt idx="259">
                  <c:v>40.89</c:v>
                </c:pt>
                <c:pt idx="260">
                  <c:v>40.700000000000003</c:v>
                </c:pt>
                <c:pt idx="261">
                  <c:v>40.51</c:v>
                </c:pt>
                <c:pt idx="262">
                  <c:v>40.299999999999997</c:v>
                </c:pt>
                <c:pt idx="263">
                  <c:v>40.119999999999997</c:v>
                </c:pt>
                <c:pt idx="264">
                  <c:v>39.94</c:v>
                </c:pt>
                <c:pt idx="265">
                  <c:v>39.75</c:v>
                </c:pt>
                <c:pt idx="266">
                  <c:v>39.579998000000003</c:v>
                </c:pt>
                <c:pt idx="267">
                  <c:v>39.42</c:v>
                </c:pt>
                <c:pt idx="268">
                  <c:v>39.229999999999997</c:v>
                </c:pt>
                <c:pt idx="269">
                  <c:v>39.07</c:v>
                </c:pt>
                <c:pt idx="270">
                  <c:v>38.8999977</c:v>
                </c:pt>
                <c:pt idx="271">
                  <c:v>38.739997899999999</c:v>
                </c:pt>
                <c:pt idx="272">
                  <c:v>38.57</c:v>
                </c:pt>
                <c:pt idx="273">
                  <c:v>38.42</c:v>
                </c:pt>
                <c:pt idx="274">
                  <c:v>38.26</c:v>
                </c:pt>
                <c:pt idx="275">
                  <c:v>38.1</c:v>
                </c:pt>
                <c:pt idx="276">
                  <c:v>37.96</c:v>
                </c:pt>
                <c:pt idx="277">
                  <c:v>37.809997600000003</c:v>
                </c:pt>
                <c:pt idx="278">
                  <c:v>37.67</c:v>
                </c:pt>
                <c:pt idx="279">
                  <c:v>37.5</c:v>
                </c:pt>
                <c:pt idx="280">
                  <c:v>37.26</c:v>
                </c:pt>
                <c:pt idx="281">
                  <c:v>36.94</c:v>
                </c:pt>
                <c:pt idx="282">
                  <c:v>36.579998000000003</c:v>
                </c:pt>
                <c:pt idx="283">
                  <c:v>36.17</c:v>
                </c:pt>
                <c:pt idx="284">
                  <c:v>35.75</c:v>
                </c:pt>
                <c:pt idx="285">
                  <c:v>35.26</c:v>
                </c:pt>
                <c:pt idx="286">
                  <c:v>34.86</c:v>
                </c:pt>
                <c:pt idx="287">
                  <c:v>34.380000000000003</c:v>
                </c:pt>
                <c:pt idx="288">
                  <c:v>33.94</c:v>
                </c:pt>
                <c:pt idx="289">
                  <c:v>33.489997899999999</c:v>
                </c:pt>
                <c:pt idx="290">
                  <c:v>33.079998000000003</c:v>
                </c:pt>
                <c:pt idx="291">
                  <c:v>32.68</c:v>
                </c:pt>
                <c:pt idx="292">
                  <c:v>32.21</c:v>
                </c:pt>
                <c:pt idx="293">
                  <c:v>29.13</c:v>
                </c:pt>
                <c:pt idx="294">
                  <c:v>23.289999000000002</c:v>
                </c:pt>
                <c:pt idx="295">
                  <c:v>20.350000000000001</c:v>
                </c:pt>
                <c:pt idx="296">
                  <c:v>18.91</c:v>
                </c:pt>
                <c:pt idx="297">
                  <c:v>18.289999000000002</c:v>
                </c:pt>
                <c:pt idx="298">
                  <c:v>18.010000000000002</c:v>
                </c:pt>
                <c:pt idx="299">
                  <c:v>17.84</c:v>
                </c:pt>
                <c:pt idx="300">
                  <c:v>17.760000000000002</c:v>
                </c:pt>
                <c:pt idx="301">
                  <c:v>17.690000000000001</c:v>
                </c:pt>
                <c:pt idx="302">
                  <c:v>17.619998899999999</c:v>
                </c:pt>
                <c:pt idx="303">
                  <c:v>17.529998800000001</c:v>
                </c:pt>
                <c:pt idx="304">
                  <c:v>17.440000000000001</c:v>
                </c:pt>
                <c:pt idx="305">
                  <c:v>17.38</c:v>
                </c:pt>
                <c:pt idx="306">
                  <c:v>17.279998800000001</c:v>
                </c:pt>
                <c:pt idx="307">
                  <c:v>17.22</c:v>
                </c:pt>
                <c:pt idx="308">
                  <c:v>17.149999999999999</c:v>
                </c:pt>
                <c:pt idx="309">
                  <c:v>17.079999999999998</c:v>
                </c:pt>
                <c:pt idx="310">
                  <c:v>17.010000000000002</c:v>
                </c:pt>
                <c:pt idx="311">
                  <c:v>16.899999999999999</c:v>
                </c:pt>
                <c:pt idx="312">
                  <c:v>16.809999999999999</c:v>
                </c:pt>
                <c:pt idx="313">
                  <c:v>16.71</c:v>
                </c:pt>
                <c:pt idx="314">
                  <c:v>16.63</c:v>
                </c:pt>
                <c:pt idx="315">
                  <c:v>16.57</c:v>
                </c:pt>
                <c:pt idx="316">
                  <c:v>16.5</c:v>
                </c:pt>
                <c:pt idx="317">
                  <c:v>16.43</c:v>
                </c:pt>
                <c:pt idx="318">
                  <c:v>16.329999999999998</c:v>
                </c:pt>
                <c:pt idx="319">
                  <c:v>16.239999999999998</c:v>
                </c:pt>
                <c:pt idx="320">
                  <c:v>16.16</c:v>
                </c:pt>
                <c:pt idx="321">
                  <c:v>16.109998699999998</c:v>
                </c:pt>
                <c:pt idx="322">
                  <c:v>16.039999000000002</c:v>
                </c:pt>
                <c:pt idx="323">
                  <c:v>15.96</c:v>
                </c:pt>
                <c:pt idx="324">
                  <c:v>15.91</c:v>
                </c:pt>
                <c:pt idx="325">
                  <c:v>15.82</c:v>
                </c:pt>
                <c:pt idx="326">
                  <c:v>15.7599993</c:v>
                </c:pt>
                <c:pt idx="327">
                  <c:v>15.69</c:v>
                </c:pt>
                <c:pt idx="328">
                  <c:v>15.65</c:v>
                </c:pt>
                <c:pt idx="329">
                  <c:v>15.5999994</c:v>
                </c:pt>
                <c:pt idx="330">
                  <c:v>15.5499992</c:v>
                </c:pt>
                <c:pt idx="331">
                  <c:v>15.53</c:v>
                </c:pt>
                <c:pt idx="332">
                  <c:v>15.5099993</c:v>
                </c:pt>
                <c:pt idx="333">
                  <c:v>15.48</c:v>
                </c:pt>
                <c:pt idx="334">
                  <c:v>15.46</c:v>
                </c:pt>
                <c:pt idx="335">
                  <c:v>15.41</c:v>
                </c:pt>
                <c:pt idx="336">
                  <c:v>15.389999400000001</c:v>
                </c:pt>
                <c:pt idx="337">
                  <c:v>15.37</c:v>
                </c:pt>
                <c:pt idx="338">
                  <c:v>15.37</c:v>
                </c:pt>
                <c:pt idx="339">
                  <c:v>15.32</c:v>
                </c:pt>
                <c:pt idx="340">
                  <c:v>15.32</c:v>
                </c:pt>
                <c:pt idx="341">
                  <c:v>15.2999992</c:v>
                </c:pt>
                <c:pt idx="342">
                  <c:v>15.269999500000001</c:v>
                </c:pt>
                <c:pt idx="343">
                  <c:v>15.25</c:v>
                </c:pt>
                <c:pt idx="344">
                  <c:v>15.25</c:v>
                </c:pt>
                <c:pt idx="345">
                  <c:v>15.25</c:v>
                </c:pt>
                <c:pt idx="346">
                  <c:v>15.2</c:v>
                </c:pt>
                <c:pt idx="347">
                  <c:v>15.19</c:v>
                </c:pt>
                <c:pt idx="348">
                  <c:v>15.1799994</c:v>
                </c:pt>
                <c:pt idx="349">
                  <c:v>15.19</c:v>
                </c:pt>
                <c:pt idx="350">
                  <c:v>15.16</c:v>
                </c:pt>
                <c:pt idx="351">
                  <c:v>15.16</c:v>
                </c:pt>
                <c:pt idx="352">
                  <c:v>15.139999400000001</c:v>
                </c:pt>
                <c:pt idx="353">
                  <c:v>15.16</c:v>
                </c:pt>
                <c:pt idx="354">
                  <c:v>15.139999400000001</c:v>
                </c:pt>
                <c:pt idx="355">
                  <c:v>15.139999400000001</c:v>
                </c:pt>
                <c:pt idx="356">
                  <c:v>15.139999400000001</c:v>
                </c:pt>
                <c:pt idx="357">
                  <c:v>15.13</c:v>
                </c:pt>
                <c:pt idx="358">
                  <c:v>15.11</c:v>
                </c:pt>
                <c:pt idx="359">
                  <c:v>15.11</c:v>
                </c:pt>
                <c:pt idx="360">
                  <c:v>15.139999400000001</c:v>
                </c:pt>
                <c:pt idx="361">
                  <c:v>15.13</c:v>
                </c:pt>
                <c:pt idx="362">
                  <c:v>15.13</c:v>
                </c:pt>
                <c:pt idx="363">
                  <c:v>15.11</c:v>
                </c:pt>
                <c:pt idx="364">
                  <c:v>15.11</c:v>
                </c:pt>
                <c:pt idx="365">
                  <c:v>15.11</c:v>
                </c:pt>
                <c:pt idx="366">
                  <c:v>15.11</c:v>
                </c:pt>
                <c:pt idx="367">
                  <c:v>15.11</c:v>
                </c:pt>
                <c:pt idx="368">
                  <c:v>15.11</c:v>
                </c:pt>
                <c:pt idx="369">
                  <c:v>15.089999199999999</c:v>
                </c:pt>
                <c:pt idx="370">
                  <c:v>15.11</c:v>
                </c:pt>
                <c:pt idx="371">
                  <c:v>15.11</c:v>
                </c:pt>
                <c:pt idx="372">
                  <c:v>15.11</c:v>
                </c:pt>
                <c:pt idx="373">
                  <c:v>15.11</c:v>
                </c:pt>
                <c:pt idx="374">
                  <c:v>15.0999994</c:v>
                </c:pt>
                <c:pt idx="375">
                  <c:v>15.0999994</c:v>
                </c:pt>
                <c:pt idx="376">
                  <c:v>15.0999994</c:v>
                </c:pt>
                <c:pt idx="377">
                  <c:v>15.0999994</c:v>
                </c:pt>
                <c:pt idx="378">
                  <c:v>15.0999994</c:v>
                </c:pt>
                <c:pt idx="379">
                  <c:v>15.0999994</c:v>
                </c:pt>
                <c:pt idx="380">
                  <c:v>15.11</c:v>
                </c:pt>
                <c:pt idx="381">
                  <c:v>15.0999994</c:v>
                </c:pt>
                <c:pt idx="382">
                  <c:v>15.11</c:v>
                </c:pt>
                <c:pt idx="383">
                  <c:v>15.0999994</c:v>
                </c:pt>
                <c:pt idx="384">
                  <c:v>15.11</c:v>
                </c:pt>
                <c:pt idx="385">
                  <c:v>15.11</c:v>
                </c:pt>
                <c:pt idx="386">
                  <c:v>15.0999994</c:v>
                </c:pt>
                <c:pt idx="387">
                  <c:v>15.11</c:v>
                </c:pt>
                <c:pt idx="388">
                  <c:v>15.0999994</c:v>
                </c:pt>
                <c:pt idx="389">
                  <c:v>15.11</c:v>
                </c:pt>
                <c:pt idx="390">
                  <c:v>15.11</c:v>
                </c:pt>
                <c:pt idx="391">
                  <c:v>15.13</c:v>
                </c:pt>
                <c:pt idx="392">
                  <c:v>15.0999994</c:v>
                </c:pt>
                <c:pt idx="393">
                  <c:v>15.0999994</c:v>
                </c:pt>
                <c:pt idx="394">
                  <c:v>15.0999994</c:v>
                </c:pt>
                <c:pt idx="395">
                  <c:v>15.0999994</c:v>
                </c:pt>
                <c:pt idx="396">
                  <c:v>15.089999199999999</c:v>
                </c:pt>
                <c:pt idx="397">
                  <c:v>15.08</c:v>
                </c:pt>
                <c:pt idx="398">
                  <c:v>15.08</c:v>
                </c:pt>
                <c:pt idx="399">
                  <c:v>15.07</c:v>
                </c:pt>
                <c:pt idx="400">
                  <c:v>15.0499992</c:v>
                </c:pt>
                <c:pt idx="401">
                  <c:v>15.0499992</c:v>
                </c:pt>
                <c:pt idx="402">
                  <c:v>15.07</c:v>
                </c:pt>
                <c:pt idx="403">
                  <c:v>15.04</c:v>
                </c:pt>
                <c:pt idx="404">
                  <c:v>15.019999500000001</c:v>
                </c:pt>
                <c:pt idx="405">
                  <c:v>15.019999500000001</c:v>
                </c:pt>
                <c:pt idx="406">
                  <c:v>15</c:v>
                </c:pt>
                <c:pt idx="407">
                  <c:v>15</c:v>
                </c:pt>
                <c:pt idx="408">
                  <c:v>14.98</c:v>
                </c:pt>
                <c:pt idx="409">
                  <c:v>14.9699993</c:v>
                </c:pt>
                <c:pt idx="410">
                  <c:v>14.94</c:v>
                </c:pt>
                <c:pt idx="411">
                  <c:v>14.96</c:v>
                </c:pt>
                <c:pt idx="412">
                  <c:v>14.96</c:v>
                </c:pt>
                <c:pt idx="413">
                  <c:v>14.9299994</c:v>
                </c:pt>
                <c:pt idx="414">
                  <c:v>14.889999400000001</c:v>
                </c:pt>
                <c:pt idx="415">
                  <c:v>14.92</c:v>
                </c:pt>
                <c:pt idx="416">
                  <c:v>14.92</c:v>
                </c:pt>
                <c:pt idx="417">
                  <c:v>14.889999400000001</c:v>
                </c:pt>
                <c:pt idx="418">
                  <c:v>14.87</c:v>
                </c:pt>
                <c:pt idx="419">
                  <c:v>14.86</c:v>
                </c:pt>
                <c:pt idx="420">
                  <c:v>14.86</c:v>
                </c:pt>
                <c:pt idx="421">
                  <c:v>14.82</c:v>
                </c:pt>
                <c:pt idx="422">
                  <c:v>14.82</c:v>
                </c:pt>
                <c:pt idx="423">
                  <c:v>14.78</c:v>
                </c:pt>
                <c:pt idx="424">
                  <c:v>14.78</c:v>
                </c:pt>
                <c:pt idx="425">
                  <c:v>14.7599993</c:v>
                </c:pt>
                <c:pt idx="426">
                  <c:v>14.7599993</c:v>
                </c:pt>
                <c:pt idx="427">
                  <c:v>14.7599993</c:v>
                </c:pt>
                <c:pt idx="428">
                  <c:v>14.75</c:v>
                </c:pt>
                <c:pt idx="429">
                  <c:v>14.75</c:v>
                </c:pt>
                <c:pt idx="430">
                  <c:v>14.73</c:v>
                </c:pt>
                <c:pt idx="431">
                  <c:v>14.71</c:v>
                </c:pt>
                <c:pt idx="432">
                  <c:v>14.69</c:v>
                </c:pt>
                <c:pt idx="433">
                  <c:v>14.69</c:v>
                </c:pt>
                <c:pt idx="434">
                  <c:v>14.67</c:v>
                </c:pt>
                <c:pt idx="435">
                  <c:v>14.66</c:v>
                </c:pt>
                <c:pt idx="436">
                  <c:v>14.65</c:v>
                </c:pt>
                <c:pt idx="437">
                  <c:v>14.66</c:v>
                </c:pt>
                <c:pt idx="438">
                  <c:v>14.639999400000001</c:v>
                </c:pt>
                <c:pt idx="439">
                  <c:v>14.639999400000001</c:v>
                </c:pt>
                <c:pt idx="440">
                  <c:v>14.62</c:v>
                </c:pt>
                <c:pt idx="441">
                  <c:v>14.62</c:v>
                </c:pt>
                <c:pt idx="442">
                  <c:v>14.5999994</c:v>
                </c:pt>
                <c:pt idx="443">
                  <c:v>14.61</c:v>
                </c:pt>
                <c:pt idx="444">
                  <c:v>14.5999994</c:v>
                </c:pt>
                <c:pt idx="445">
                  <c:v>14.5999994</c:v>
                </c:pt>
                <c:pt idx="446">
                  <c:v>14.57</c:v>
                </c:pt>
                <c:pt idx="447">
                  <c:v>14.57</c:v>
                </c:pt>
                <c:pt idx="448">
                  <c:v>14.5599995</c:v>
                </c:pt>
                <c:pt idx="449">
                  <c:v>14.589999199999999</c:v>
                </c:pt>
                <c:pt idx="450">
                  <c:v>14.5599995</c:v>
                </c:pt>
                <c:pt idx="451">
                  <c:v>14.54</c:v>
                </c:pt>
                <c:pt idx="452">
                  <c:v>14.54</c:v>
                </c:pt>
                <c:pt idx="453">
                  <c:v>14.53</c:v>
                </c:pt>
                <c:pt idx="454">
                  <c:v>14.5099993</c:v>
                </c:pt>
                <c:pt idx="455">
                  <c:v>14.53</c:v>
                </c:pt>
                <c:pt idx="456">
                  <c:v>14.54</c:v>
                </c:pt>
                <c:pt idx="457">
                  <c:v>14.53</c:v>
                </c:pt>
                <c:pt idx="458">
                  <c:v>14.53</c:v>
                </c:pt>
                <c:pt idx="459">
                  <c:v>14.5</c:v>
                </c:pt>
                <c:pt idx="460">
                  <c:v>14.5</c:v>
                </c:pt>
                <c:pt idx="461">
                  <c:v>14.5</c:v>
                </c:pt>
                <c:pt idx="462">
                  <c:v>14.46</c:v>
                </c:pt>
                <c:pt idx="463">
                  <c:v>14.5</c:v>
                </c:pt>
                <c:pt idx="464">
                  <c:v>14.49</c:v>
                </c:pt>
                <c:pt idx="465">
                  <c:v>14.48</c:v>
                </c:pt>
                <c:pt idx="466">
                  <c:v>14.45</c:v>
                </c:pt>
                <c:pt idx="467">
                  <c:v>14.45</c:v>
                </c:pt>
                <c:pt idx="468">
                  <c:v>14.4299994</c:v>
                </c:pt>
                <c:pt idx="469">
                  <c:v>14.45</c:v>
                </c:pt>
                <c:pt idx="470">
                  <c:v>14.42</c:v>
                </c:pt>
                <c:pt idx="471">
                  <c:v>14.42</c:v>
                </c:pt>
                <c:pt idx="472">
                  <c:v>14.4</c:v>
                </c:pt>
                <c:pt idx="473">
                  <c:v>14.4</c:v>
                </c:pt>
                <c:pt idx="474">
                  <c:v>14.4</c:v>
                </c:pt>
                <c:pt idx="475">
                  <c:v>14.389999400000001</c:v>
                </c:pt>
                <c:pt idx="476">
                  <c:v>14.38</c:v>
                </c:pt>
                <c:pt idx="477">
                  <c:v>14.37</c:v>
                </c:pt>
                <c:pt idx="478">
                  <c:v>14.38</c:v>
                </c:pt>
                <c:pt idx="479">
                  <c:v>14.37</c:v>
                </c:pt>
                <c:pt idx="480">
                  <c:v>14.37</c:v>
                </c:pt>
                <c:pt idx="481">
                  <c:v>14.3499994</c:v>
                </c:pt>
                <c:pt idx="482">
                  <c:v>14.34</c:v>
                </c:pt>
                <c:pt idx="483">
                  <c:v>14.34</c:v>
                </c:pt>
                <c:pt idx="484">
                  <c:v>14.3099995</c:v>
                </c:pt>
                <c:pt idx="485">
                  <c:v>14.32</c:v>
                </c:pt>
                <c:pt idx="486">
                  <c:v>14.3099995</c:v>
                </c:pt>
                <c:pt idx="487">
                  <c:v>14.29</c:v>
                </c:pt>
                <c:pt idx="488">
                  <c:v>14.29</c:v>
                </c:pt>
                <c:pt idx="489">
                  <c:v>14.28</c:v>
                </c:pt>
                <c:pt idx="490">
                  <c:v>14.28</c:v>
                </c:pt>
                <c:pt idx="491">
                  <c:v>14.28</c:v>
                </c:pt>
                <c:pt idx="492">
                  <c:v>14.2599993</c:v>
                </c:pt>
                <c:pt idx="493">
                  <c:v>14.24</c:v>
                </c:pt>
                <c:pt idx="494">
                  <c:v>14.2599993</c:v>
                </c:pt>
                <c:pt idx="495">
                  <c:v>14.2199993</c:v>
                </c:pt>
                <c:pt idx="496">
                  <c:v>14.2199993</c:v>
                </c:pt>
                <c:pt idx="497">
                  <c:v>14.2199993</c:v>
                </c:pt>
                <c:pt idx="498">
                  <c:v>14.21</c:v>
                </c:pt>
                <c:pt idx="499">
                  <c:v>14.1799994</c:v>
                </c:pt>
                <c:pt idx="500">
                  <c:v>14.1799994</c:v>
                </c:pt>
                <c:pt idx="501">
                  <c:v>14.17</c:v>
                </c:pt>
                <c:pt idx="502">
                  <c:v>14.16</c:v>
                </c:pt>
                <c:pt idx="503">
                  <c:v>14.15</c:v>
                </c:pt>
                <c:pt idx="504">
                  <c:v>14.13</c:v>
                </c:pt>
                <c:pt idx="505">
                  <c:v>14.12</c:v>
                </c:pt>
                <c:pt idx="506">
                  <c:v>14.0999994</c:v>
                </c:pt>
                <c:pt idx="507">
                  <c:v>14.08</c:v>
                </c:pt>
                <c:pt idx="508">
                  <c:v>14.08</c:v>
                </c:pt>
                <c:pt idx="509">
                  <c:v>14.0599995</c:v>
                </c:pt>
                <c:pt idx="510">
                  <c:v>14.0599995</c:v>
                </c:pt>
                <c:pt idx="511">
                  <c:v>14.019999500000001</c:v>
                </c:pt>
                <c:pt idx="512">
                  <c:v>14.04</c:v>
                </c:pt>
                <c:pt idx="513">
                  <c:v>14.0499992</c:v>
                </c:pt>
                <c:pt idx="514">
                  <c:v>14.019999500000001</c:v>
                </c:pt>
                <c:pt idx="515">
                  <c:v>14</c:v>
                </c:pt>
                <c:pt idx="516">
                  <c:v>14.0099993</c:v>
                </c:pt>
                <c:pt idx="517">
                  <c:v>13.9699993</c:v>
                </c:pt>
                <c:pt idx="518">
                  <c:v>13.96</c:v>
                </c:pt>
                <c:pt idx="519">
                  <c:v>13.96</c:v>
                </c:pt>
                <c:pt idx="520">
                  <c:v>13.96</c:v>
                </c:pt>
                <c:pt idx="521">
                  <c:v>13.94</c:v>
                </c:pt>
                <c:pt idx="522">
                  <c:v>13.94</c:v>
                </c:pt>
                <c:pt idx="523">
                  <c:v>13.91</c:v>
                </c:pt>
                <c:pt idx="524">
                  <c:v>13.91</c:v>
                </c:pt>
                <c:pt idx="525">
                  <c:v>13.91</c:v>
                </c:pt>
                <c:pt idx="526">
                  <c:v>13.889999400000001</c:v>
                </c:pt>
                <c:pt idx="527">
                  <c:v>13.88</c:v>
                </c:pt>
                <c:pt idx="528">
                  <c:v>13.88</c:v>
                </c:pt>
                <c:pt idx="529">
                  <c:v>13.86</c:v>
                </c:pt>
                <c:pt idx="530">
                  <c:v>13.86</c:v>
                </c:pt>
                <c:pt idx="531">
                  <c:v>13.8499994</c:v>
                </c:pt>
                <c:pt idx="532">
                  <c:v>13.83</c:v>
                </c:pt>
                <c:pt idx="533">
                  <c:v>13.8099995</c:v>
                </c:pt>
                <c:pt idx="534">
                  <c:v>13.79</c:v>
                </c:pt>
                <c:pt idx="535">
                  <c:v>13.769999500000001</c:v>
                </c:pt>
                <c:pt idx="536">
                  <c:v>13.75</c:v>
                </c:pt>
                <c:pt idx="537">
                  <c:v>13.75</c:v>
                </c:pt>
                <c:pt idx="538">
                  <c:v>13.74</c:v>
                </c:pt>
                <c:pt idx="539">
                  <c:v>13.7199993</c:v>
                </c:pt>
                <c:pt idx="540">
                  <c:v>13.73</c:v>
                </c:pt>
                <c:pt idx="541">
                  <c:v>13.69</c:v>
                </c:pt>
                <c:pt idx="542">
                  <c:v>13.7</c:v>
                </c:pt>
                <c:pt idx="543">
                  <c:v>13.67</c:v>
                </c:pt>
                <c:pt idx="544">
                  <c:v>13.67</c:v>
                </c:pt>
                <c:pt idx="545">
                  <c:v>13.62</c:v>
                </c:pt>
                <c:pt idx="546">
                  <c:v>13.63</c:v>
                </c:pt>
                <c:pt idx="547">
                  <c:v>13.63</c:v>
                </c:pt>
                <c:pt idx="548">
                  <c:v>13.61</c:v>
                </c:pt>
                <c:pt idx="549">
                  <c:v>13.59</c:v>
                </c:pt>
                <c:pt idx="550">
                  <c:v>13.61</c:v>
                </c:pt>
                <c:pt idx="551">
                  <c:v>13.59</c:v>
                </c:pt>
                <c:pt idx="552">
                  <c:v>13.58</c:v>
                </c:pt>
                <c:pt idx="553">
                  <c:v>13.58</c:v>
                </c:pt>
                <c:pt idx="554">
                  <c:v>13.5599995</c:v>
                </c:pt>
                <c:pt idx="555">
                  <c:v>13.54</c:v>
                </c:pt>
                <c:pt idx="556">
                  <c:v>13.519999500000001</c:v>
                </c:pt>
                <c:pt idx="557">
                  <c:v>13.5099993</c:v>
                </c:pt>
                <c:pt idx="558">
                  <c:v>13.5099993</c:v>
                </c:pt>
                <c:pt idx="559">
                  <c:v>13.4699993</c:v>
                </c:pt>
                <c:pt idx="560">
                  <c:v>13.4699993</c:v>
                </c:pt>
                <c:pt idx="561">
                  <c:v>13.46</c:v>
                </c:pt>
                <c:pt idx="562">
                  <c:v>13.45</c:v>
                </c:pt>
                <c:pt idx="563">
                  <c:v>13.45</c:v>
                </c:pt>
                <c:pt idx="564">
                  <c:v>13.4299994</c:v>
                </c:pt>
                <c:pt idx="565">
                  <c:v>13.42</c:v>
                </c:pt>
                <c:pt idx="566">
                  <c:v>13.42</c:v>
                </c:pt>
                <c:pt idx="567">
                  <c:v>13.4</c:v>
                </c:pt>
                <c:pt idx="568">
                  <c:v>13.38</c:v>
                </c:pt>
                <c:pt idx="569">
                  <c:v>13.36</c:v>
                </c:pt>
                <c:pt idx="570">
                  <c:v>13.37</c:v>
                </c:pt>
                <c:pt idx="571">
                  <c:v>13.33</c:v>
                </c:pt>
                <c:pt idx="572">
                  <c:v>13.33</c:v>
                </c:pt>
                <c:pt idx="573">
                  <c:v>13.32</c:v>
                </c:pt>
                <c:pt idx="574">
                  <c:v>13.32</c:v>
                </c:pt>
                <c:pt idx="575">
                  <c:v>13.3099995</c:v>
                </c:pt>
                <c:pt idx="576">
                  <c:v>13.2999992</c:v>
                </c:pt>
                <c:pt idx="577">
                  <c:v>13.2999992</c:v>
                </c:pt>
                <c:pt idx="578">
                  <c:v>13.25</c:v>
                </c:pt>
                <c:pt idx="579">
                  <c:v>13.2599993</c:v>
                </c:pt>
                <c:pt idx="580">
                  <c:v>13.25</c:v>
                </c:pt>
                <c:pt idx="581">
                  <c:v>13.24</c:v>
                </c:pt>
                <c:pt idx="582">
                  <c:v>13.24</c:v>
                </c:pt>
                <c:pt idx="583">
                  <c:v>13.24</c:v>
                </c:pt>
                <c:pt idx="584">
                  <c:v>13.23</c:v>
                </c:pt>
                <c:pt idx="585">
                  <c:v>13.23</c:v>
                </c:pt>
                <c:pt idx="586">
                  <c:v>13.21</c:v>
                </c:pt>
                <c:pt idx="587">
                  <c:v>13.19</c:v>
                </c:pt>
                <c:pt idx="588">
                  <c:v>13.17</c:v>
                </c:pt>
                <c:pt idx="589">
                  <c:v>13.17</c:v>
                </c:pt>
                <c:pt idx="590">
                  <c:v>13.19</c:v>
                </c:pt>
                <c:pt idx="591">
                  <c:v>13.16</c:v>
                </c:pt>
                <c:pt idx="592">
                  <c:v>13.15</c:v>
                </c:pt>
                <c:pt idx="593">
                  <c:v>13.139999400000001</c:v>
                </c:pt>
                <c:pt idx="594">
                  <c:v>13.15</c:v>
                </c:pt>
                <c:pt idx="595">
                  <c:v>13.12</c:v>
                </c:pt>
                <c:pt idx="596">
                  <c:v>13.12</c:v>
                </c:pt>
                <c:pt idx="597">
                  <c:v>13.12</c:v>
                </c:pt>
                <c:pt idx="598">
                  <c:v>13.12</c:v>
                </c:pt>
                <c:pt idx="599">
                  <c:v>13.0999994</c:v>
                </c:pt>
                <c:pt idx="600">
                  <c:v>13.08</c:v>
                </c:pt>
                <c:pt idx="601">
                  <c:v>13.08</c:v>
                </c:pt>
                <c:pt idx="602">
                  <c:v>13.07</c:v>
                </c:pt>
                <c:pt idx="603">
                  <c:v>13.0499992</c:v>
                </c:pt>
                <c:pt idx="604">
                  <c:v>13.03</c:v>
                </c:pt>
                <c:pt idx="605">
                  <c:v>13.03</c:v>
                </c:pt>
                <c:pt idx="606">
                  <c:v>13.0099993</c:v>
                </c:pt>
                <c:pt idx="607">
                  <c:v>13.03</c:v>
                </c:pt>
                <c:pt idx="608">
                  <c:v>12.98</c:v>
                </c:pt>
                <c:pt idx="609">
                  <c:v>13</c:v>
                </c:pt>
                <c:pt idx="610">
                  <c:v>12.98</c:v>
                </c:pt>
                <c:pt idx="611">
                  <c:v>12.98</c:v>
                </c:pt>
                <c:pt idx="612">
                  <c:v>12.96</c:v>
                </c:pt>
                <c:pt idx="613">
                  <c:v>12.96</c:v>
                </c:pt>
                <c:pt idx="614">
                  <c:v>12.94</c:v>
                </c:pt>
                <c:pt idx="615">
                  <c:v>12.91</c:v>
                </c:pt>
                <c:pt idx="616">
                  <c:v>12.91</c:v>
                </c:pt>
                <c:pt idx="617">
                  <c:v>12.889999400000001</c:v>
                </c:pt>
                <c:pt idx="618">
                  <c:v>12.91</c:v>
                </c:pt>
                <c:pt idx="619">
                  <c:v>12.889999400000001</c:v>
                </c:pt>
                <c:pt idx="620">
                  <c:v>12.87</c:v>
                </c:pt>
                <c:pt idx="621">
                  <c:v>12.87</c:v>
                </c:pt>
                <c:pt idx="622">
                  <c:v>12.87</c:v>
                </c:pt>
                <c:pt idx="623">
                  <c:v>12.87</c:v>
                </c:pt>
                <c:pt idx="624">
                  <c:v>12.84</c:v>
                </c:pt>
                <c:pt idx="625">
                  <c:v>12.84</c:v>
                </c:pt>
                <c:pt idx="626">
                  <c:v>12.82</c:v>
                </c:pt>
                <c:pt idx="627">
                  <c:v>12.7999992</c:v>
                </c:pt>
                <c:pt idx="628">
                  <c:v>12.82</c:v>
                </c:pt>
                <c:pt idx="629">
                  <c:v>12.7999992</c:v>
                </c:pt>
                <c:pt idx="630">
                  <c:v>12.7999992</c:v>
                </c:pt>
                <c:pt idx="631">
                  <c:v>12.7999992</c:v>
                </c:pt>
                <c:pt idx="632">
                  <c:v>12.7999992</c:v>
                </c:pt>
                <c:pt idx="633">
                  <c:v>12.769999500000001</c:v>
                </c:pt>
                <c:pt idx="634">
                  <c:v>12.75</c:v>
                </c:pt>
                <c:pt idx="635">
                  <c:v>12.75</c:v>
                </c:pt>
                <c:pt idx="636">
                  <c:v>12.75</c:v>
                </c:pt>
                <c:pt idx="637">
                  <c:v>12.73</c:v>
                </c:pt>
                <c:pt idx="638">
                  <c:v>12.73</c:v>
                </c:pt>
                <c:pt idx="639">
                  <c:v>12.73</c:v>
                </c:pt>
                <c:pt idx="640">
                  <c:v>12.71</c:v>
                </c:pt>
                <c:pt idx="641">
                  <c:v>12.7</c:v>
                </c:pt>
                <c:pt idx="642">
                  <c:v>12.71</c:v>
                </c:pt>
                <c:pt idx="643">
                  <c:v>12.7</c:v>
                </c:pt>
                <c:pt idx="644">
                  <c:v>12.6799994</c:v>
                </c:pt>
                <c:pt idx="645">
                  <c:v>12.6799994</c:v>
                </c:pt>
                <c:pt idx="646">
                  <c:v>12.66</c:v>
                </c:pt>
                <c:pt idx="647">
                  <c:v>12.639999400000001</c:v>
                </c:pt>
                <c:pt idx="648">
                  <c:v>12.66</c:v>
                </c:pt>
                <c:pt idx="649">
                  <c:v>12.639999400000001</c:v>
                </c:pt>
                <c:pt idx="650">
                  <c:v>12.639999400000001</c:v>
                </c:pt>
                <c:pt idx="651">
                  <c:v>12.639999400000001</c:v>
                </c:pt>
                <c:pt idx="652">
                  <c:v>12.59</c:v>
                </c:pt>
                <c:pt idx="653">
                  <c:v>12.59</c:v>
                </c:pt>
                <c:pt idx="654">
                  <c:v>12.59</c:v>
                </c:pt>
                <c:pt idx="655">
                  <c:v>12.5999994</c:v>
                </c:pt>
                <c:pt idx="656">
                  <c:v>12.57</c:v>
                </c:pt>
                <c:pt idx="657">
                  <c:v>12.57</c:v>
                </c:pt>
                <c:pt idx="658">
                  <c:v>12.55</c:v>
                </c:pt>
                <c:pt idx="659">
                  <c:v>12.53</c:v>
                </c:pt>
                <c:pt idx="660">
                  <c:v>12.53</c:v>
                </c:pt>
                <c:pt idx="661">
                  <c:v>12.53</c:v>
                </c:pt>
                <c:pt idx="662">
                  <c:v>12.5</c:v>
                </c:pt>
                <c:pt idx="663">
                  <c:v>12.5</c:v>
                </c:pt>
                <c:pt idx="664">
                  <c:v>12.48</c:v>
                </c:pt>
                <c:pt idx="665">
                  <c:v>12.5</c:v>
                </c:pt>
                <c:pt idx="666">
                  <c:v>12.4699993</c:v>
                </c:pt>
                <c:pt idx="667">
                  <c:v>12.4699993</c:v>
                </c:pt>
                <c:pt idx="668">
                  <c:v>12.44</c:v>
                </c:pt>
                <c:pt idx="669">
                  <c:v>12.45</c:v>
                </c:pt>
                <c:pt idx="670">
                  <c:v>12.45</c:v>
                </c:pt>
                <c:pt idx="671">
                  <c:v>12.44</c:v>
                </c:pt>
                <c:pt idx="672">
                  <c:v>12.42</c:v>
                </c:pt>
                <c:pt idx="673">
                  <c:v>12.42</c:v>
                </c:pt>
                <c:pt idx="674">
                  <c:v>12.42</c:v>
                </c:pt>
                <c:pt idx="675">
                  <c:v>12.38</c:v>
                </c:pt>
                <c:pt idx="676">
                  <c:v>12.389999400000001</c:v>
                </c:pt>
                <c:pt idx="677">
                  <c:v>12.389999400000001</c:v>
                </c:pt>
                <c:pt idx="678">
                  <c:v>12.389999400000001</c:v>
                </c:pt>
                <c:pt idx="679">
                  <c:v>12.37</c:v>
                </c:pt>
                <c:pt idx="680">
                  <c:v>12.36</c:v>
                </c:pt>
                <c:pt idx="681">
                  <c:v>12.36</c:v>
                </c:pt>
                <c:pt idx="682">
                  <c:v>12.34</c:v>
                </c:pt>
                <c:pt idx="683">
                  <c:v>12.34</c:v>
                </c:pt>
                <c:pt idx="684">
                  <c:v>12.32</c:v>
                </c:pt>
                <c:pt idx="685">
                  <c:v>12.32</c:v>
                </c:pt>
                <c:pt idx="686">
                  <c:v>12.32</c:v>
                </c:pt>
                <c:pt idx="687">
                  <c:v>12.3</c:v>
                </c:pt>
                <c:pt idx="688">
                  <c:v>12.3099995</c:v>
                </c:pt>
                <c:pt idx="689">
                  <c:v>12.28</c:v>
                </c:pt>
                <c:pt idx="690">
                  <c:v>12.28</c:v>
                </c:pt>
                <c:pt idx="691">
                  <c:v>12.269999500000001</c:v>
                </c:pt>
                <c:pt idx="692">
                  <c:v>12.25</c:v>
                </c:pt>
                <c:pt idx="693">
                  <c:v>12.2599993</c:v>
                </c:pt>
                <c:pt idx="694">
                  <c:v>12.2599993</c:v>
                </c:pt>
                <c:pt idx="695">
                  <c:v>12.23</c:v>
                </c:pt>
                <c:pt idx="696">
                  <c:v>12.23</c:v>
                </c:pt>
                <c:pt idx="697">
                  <c:v>12.21</c:v>
                </c:pt>
                <c:pt idx="698">
                  <c:v>12.21</c:v>
                </c:pt>
                <c:pt idx="699">
                  <c:v>12.2</c:v>
                </c:pt>
                <c:pt idx="700">
                  <c:v>12.2</c:v>
                </c:pt>
                <c:pt idx="701">
                  <c:v>12.2</c:v>
                </c:pt>
                <c:pt idx="702">
                  <c:v>12.17</c:v>
                </c:pt>
                <c:pt idx="703">
                  <c:v>12.17</c:v>
                </c:pt>
                <c:pt idx="704">
                  <c:v>12.15</c:v>
                </c:pt>
                <c:pt idx="705">
                  <c:v>12.17</c:v>
                </c:pt>
                <c:pt idx="706">
                  <c:v>12.16</c:v>
                </c:pt>
                <c:pt idx="707">
                  <c:v>12.139999400000001</c:v>
                </c:pt>
                <c:pt idx="708">
                  <c:v>12.12</c:v>
                </c:pt>
                <c:pt idx="709">
                  <c:v>12.12</c:v>
                </c:pt>
                <c:pt idx="710">
                  <c:v>12.0999994</c:v>
                </c:pt>
                <c:pt idx="711">
                  <c:v>12.0999994</c:v>
                </c:pt>
                <c:pt idx="712">
                  <c:v>12.09</c:v>
                </c:pt>
                <c:pt idx="713">
                  <c:v>12.0999994</c:v>
                </c:pt>
                <c:pt idx="714">
                  <c:v>12.0599995</c:v>
                </c:pt>
                <c:pt idx="715">
                  <c:v>12.09</c:v>
                </c:pt>
                <c:pt idx="716">
                  <c:v>12.05</c:v>
                </c:pt>
                <c:pt idx="717">
                  <c:v>12.07</c:v>
                </c:pt>
                <c:pt idx="718">
                  <c:v>12.04</c:v>
                </c:pt>
                <c:pt idx="719">
                  <c:v>12.04</c:v>
                </c:pt>
                <c:pt idx="720">
                  <c:v>12.04</c:v>
                </c:pt>
                <c:pt idx="721">
                  <c:v>12.0099993</c:v>
                </c:pt>
                <c:pt idx="722">
                  <c:v>12.0099993</c:v>
                </c:pt>
                <c:pt idx="723">
                  <c:v>11.99</c:v>
                </c:pt>
                <c:pt idx="724">
                  <c:v>11.98</c:v>
                </c:pt>
                <c:pt idx="725">
                  <c:v>11.98</c:v>
                </c:pt>
                <c:pt idx="726">
                  <c:v>11.98</c:v>
                </c:pt>
                <c:pt idx="727">
                  <c:v>11.98</c:v>
                </c:pt>
                <c:pt idx="728">
                  <c:v>11.95</c:v>
                </c:pt>
                <c:pt idx="729">
                  <c:v>11.95</c:v>
                </c:pt>
                <c:pt idx="730">
                  <c:v>11.96</c:v>
                </c:pt>
                <c:pt idx="731">
                  <c:v>11.94</c:v>
                </c:pt>
                <c:pt idx="732">
                  <c:v>11.9299994</c:v>
                </c:pt>
                <c:pt idx="733">
                  <c:v>11.9</c:v>
                </c:pt>
                <c:pt idx="734">
                  <c:v>11.889999400000001</c:v>
                </c:pt>
                <c:pt idx="735">
                  <c:v>11.9</c:v>
                </c:pt>
                <c:pt idx="736">
                  <c:v>11.9</c:v>
                </c:pt>
                <c:pt idx="737">
                  <c:v>11.87</c:v>
                </c:pt>
                <c:pt idx="738">
                  <c:v>11.88</c:v>
                </c:pt>
                <c:pt idx="739">
                  <c:v>11.889999400000001</c:v>
                </c:pt>
                <c:pt idx="740">
                  <c:v>11.83</c:v>
                </c:pt>
                <c:pt idx="741">
                  <c:v>11.8499994</c:v>
                </c:pt>
                <c:pt idx="742">
                  <c:v>11.83</c:v>
                </c:pt>
                <c:pt idx="743">
                  <c:v>11.83</c:v>
                </c:pt>
                <c:pt idx="744">
                  <c:v>11.83</c:v>
                </c:pt>
                <c:pt idx="745">
                  <c:v>11.79</c:v>
                </c:pt>
                <c:pt idx="746">
                  <c:v>11.8</c:v>
                </c:pt>
                <c:pt idx="747">
                  <c:v>11.8</c:v>
                </c:pt>
                <c:pt idx="748">
                  <c:v>11.8</c:v>
                </c:pt>
                <c:pt idx="749">
                  <c:v>11.79</c:v>
                </c:pt>
                <c:pt idx="750">
                  <c:v>11.79</c:v>
                </c:pt>
                <c:pt idx="751">
                  <c:v>11.78</c:v>
                </c:pt>
                <c:pt idx="752">
                  <c:v>11.78</c:v>
                </c:pt>
                <c:pt idx="753">
                  <c:v>11.769999500000001</c:v>
                </c:pt>
                <c:pt idx="754">
                  <c:v>11.79</c:v>
                </c:pt>
                <c:pt idx="755">
                  <c:v>11.73</c:v>
                </c:pt>
                <c:pt idx="756">
                  <c:v>11.73</c:v>
                </c:pt>
                <c:pt idx="757">
                  <c:v>11.73</c:v>
                </c:pt>
                <c:pt idx="758">
                  <c:v>11.73</c:v>
                </c:pt>
                <c:pt idx="759">
                  <c:v>11.73</c:v>
                </c:pt>
                <c:pt idx="760">
                  <c:v>11.71</c:v>
                </c:pt>
                <c:pt idx="761">
                  <c:v>11.7199993</c:v>
                </c:pt>
                <c:pt idx="762">
                  <c:v>11.71</c:v>
                </c:pt>
                <c:pt idx="763">
                  <c:v>11.6799994</c:v>
                </c:pt>
                <c:pt idx="764">
                  <c:v>11.69</c:v>
                </c:pt>
                <c:pt idx="765">
                  <c:v>11.6799994</c:v>
                </c:pt>
                <c:pt idx="766">
                  <c:v>11.66</c:v>
                </c:pt>
                <c:pt idx="767">
                  <c:v>11.63</c:v>
                </c:pt>
                <c:pt idx="768">
                  <c:v>11.65</c:v>
                </c:pt>
                <c:pt idx="769">
                  <c:v>11.63</c:v>
                </c:pt>
                <c:pt idx="770">
                  <c:v>11.65</c:v>
                </c:pt>
                <c:pt idx="771">
                  <c:v>11.62</c:v>
                </c:pt>
                <c:pt idx="772">
                  <c:v>11.5999994</c:v>
                </c:pt>
                <c:pt idx="773">
                  <c:v>11.61</c:v>
                </c:pt>
                <c:pt idx="774">
                  <c:v>11.5999994</c:v>
                </c:pt>
                <c:pt idx="775">
                  <c:v>11.58</c:v>
                </c:pt>
                <c:pt idx="776">
                  <c:v>11.62</c:v>
                </c:pt>
                <c:pt idx="777">
                  <c:v>11.5599995</c:v>
                </c:pt>
                <c:pt idx="778">
                  <c:v>11.57</c:v>
                </c:pt>
                <c:pt idx="779">
                  <c:v>11.5599995</c:v>
                </c:pt>
                <c:pt idx="780">
                  <c:v>11.55</c:v>
                </c:pt>
                <c:pt idx="781">
                  <c:v>11.55</c:v>
                </c:pt>
                <c:pt idx="782">
                  <c:v>11.53</c:v>
                </c:pt>
                <c:pt idx="783">
                  <c:v>11.519999500000001</c:v>
                </c:pt>
                <c:pt idx="784">
                  <c:v>11.53</c:v>
                </c:pt>
                <c:pt idx="785">
                  <c:v>11.5</c:v>
                </c:pt>
                <c:pt idx="786">
                  <c:v>11.5</c:v>
                </c:pt>
                <c:pt idx="787">
                  <c:v>11.5</c:v>
                </c:pt>
                <c:pt idx="788">
                  <c:v>11.49</c:v>
                </c:pt>
                <c:pt idx="789">
                  <c:v>11.46</c:v>
                </c:pt>
                <c:pt idx="790">
                  <c:v>11.46</c:v>
                </c:pt>
                <c:pt idx="791">
                  <c:v>11.44</c:v>
                </c:pt>
                <c:pt idx="792">
                  <c:v>11.45</c:v>
                </c:pt>
                <c:pt idx="793">
                  <c:v>11.42</c:v>
                </c:pt>
                <c:pt idx="794">
                  <c:v>11.42</c:v>
                </c:pt>
                <c:pt idx="795">
                  <c:v>11.41</c:v>
                </c:pt>
                <c:pt idx="796">
                  <c:v>11.41</c:v>
                </c:pt>
                <c:pt idx="797">
                  <c:v>11.41</c:v>
                </c:pt>
                <c:pt idx="798">
                  <c:v>11.389999400000001</c:v>
                </c:pt>
                <c:pt idx="799">
                  <c:v>11.389999400000001</c:v>
                </c:pt>
                <c:pt idx="800">
                  <c:v>11.4</c:v>
                </c:pt>
                <c:pt idx="801">
                  <c:v>11.38</c:v>
                </c:pt>
                <c:pt idx="802">
                  <c:v>11.38</c:v>
                </c:pt>
                <c:pt idx="803">
                  <c:v>11.38</c:v>
                </c:pt>
                <c:pt idx="804">
                  <c:v>11.36</c:v>
                </c:pt>
                <c:pt idx="805">
                  <c:v>11.34</c:v>
                </c:pt>
                <c:pt idx="806">
                  <c:v>11.34</c:v>
                </c:pt>
                <c:pt idx="807">
                  <c:v>11.3499994</c:v>
                </c:pt>
                <c:pt idx="808">
                  <c:v>11.34</c:v>
                </c:pt>
                <c:pt idx="809">
                  <c:v>11.33</c:v>
                </c:pt>
                <c:pt idx="810">
                  <c:v>11.33</c:v>
                </c:pt>
                <c:pt idx="811">
                  <c:v>11.3099995</c:v>
                </c:pt>
                <c:pt idx="812">
                  <c:v>11.3099995</c:v>
                </c:pt>
                <c:pt idx="813">
                  <c:v>11.3099995</c:v>
                </c:pt>
                <c:pt idx="814">
                  <c:v>11.3</c:v>
                </c:pt>
                <c:pt idx="815">
                  <c:v>11.29</c:v>
                </c:pt>
                <c:pt idx="816">
                  <c:v>11.3</c:v>
                </c:pt>
                <c:pt idx="817">
                  <c:v>11.3099995</c:v>
                </c:pt>
                <c:pt idx="818">
                  <c:v>11.3</c:v>
                </c:pt>
                <c:pt idx="819">
                  <c:v>11.28</c:v>
                </c:pt>
                <c:pt idx="820">
                  <c:v>11.28</c:v>
                </c:pt>
                <c:pt idx="821">
                  <c:v>11.28</c:v>
                </c:pt>
                <c:pt idx="822">
                  <c:v>11.28</c:v>
                </c:pt>
                <c:pt idx="823">
                  <c:v>11.29</c:v>
                </c:pt>
                <c:pt idx="824">
                  <c:v>11.28</c:v>
                </c:pt>
                <c:pt idx="825">
                  <c:v>11.25</c:v>
                </c:pt>
                <c:pt idx="826">
                  <c:v>11.25</c:v>
                </c:pt>
                <c:pt idx="827">
                  <c:v>11.2599993</c:v>
                </c:pt>
                <c:pt idx="828">
                  <c:v>11.24</c:v>
                </c:pt>
                <c:pt idx="829">
                  <c:v>11.2199993</c:v>
                </c:pt>
                <c:pt idx="830">
                  <c:v>11.2199993</c:v>
                </c:pt>
                <c:pt idx="831">
                  <c:v>11.2</c:v>
                </c:pt>
                <c:pt idx="832">
                  <c:v>11.19</c:v>
                </c:pt>
                <c:pt idx="833">
                  <c:v>11.19</c:v>
                </c:pt>
                <c:pt idx="834">
                  <c:v>11.17</c:v>
                </c:pt>
                <c:pt idx="835">
                  <c:v>11.17</c:v>
                </c:pt>
                <c:pt idx="836">
                  <c:v>11.139999400000001</c:v>
                </c:pt>
                <c:pt idx="837">
                  <c:v>11.139999400000001</c:v>
                </c:pt>
                <c:pt idx="838">
                  <c:v>11.13</c:v>
                </c:pt>
                <c:pt idx="839">
                  <c:v>11.139999400000001</c:v>
                </c:pt>
                <c:pt idx="840">
                  <c:v>11.13</c:v>
                </c:pt>
                <c:pt idx="841">
                  <c:v>11.13</c:v>
                </c:pt>
                <c:pt idx="842">
                  <c:v>11.139999400000001</c:v>
                </c:pt>
                <c:pt idx="843">
                  <c:v>11.11</c:v>
                </c:pt>
                <c:pt idx="844">
                  <c:v>11.12</c:v>
                </c:pt>
                <c:pt idx="845">
                  <c:v>11.07</c:v>
                </c:pt>
                <c:pt idx="846">
                  <c:v>11.019999500000001</c:v>
                </c:pt>
                <c:pt idx="847">
                  <c:v>11.2199993</c:v>
                </c:pt>
                <c:pt idx="848">
                  <c:v>14.33</c:v>
                </c:pt>
                <c:pt idx="849">
                  <c:v>15</c:v>
                </c:pt>
                <c:pt idx="850">
                  <c:v>12.16</c:v>
                </c:pt>
                <c:pt idx="851">
                  <c:v>9.16</c:v>
                </c:pt>
                <c:pt idx="852">
                  <c:v>7.39</c:v>
                </c:pt>
                <c:pt idx="853">
                  <c:v>6.5099997500000004</c:v>
                </c:pt>
                <c:pt idx="854">
                  <c:v>5.94</c:v>
                </c:pt>
                <c:pt idx="855">
                  <c:v>5.54</c:v>
                </c:pt>
                <c:pt idx="856">
                  <c:v>5.19</c:v>
                </c:pt>
                <c:pt idx="857">
                  <c:v>4.8499999999999996</c:v>
                </c:pt>
                <c:pt idx="858">
                  <c:v>4.6500000000000004</c:v>
                </c:pt>
                <c:pt idx="859">
                  <c:v>4.5</c:v>
                </c:pt>
                <c:pt idx="860">
                  <c:v>4.42</c:v>
                </c:pt>
                <c:pt idx="861">
                  <c:v>4.4000000000000004</c:v>
                </c:pt>
                <c:pt idx="862">
                  <c:v>4.3600000000000003</c:v>
                </c:pt>
                <c:pt idx="863">
                  <c:v>4.3499999999999996</c:v>
                </c:pt>
                <c:pt idx="864">
                  <c:v>4.3600000000000003</c:v>
                </c:pt>
                <c:pt idx="865">
                  <c:v>4.3199996900000004</c:v>
                </c:pt>
                <c:pt idx="866">
                  <c:v>4.2699999999999996</c:v>
                </c:pt>
                <c:pt idx="867">
                  <c:v>4.16</c:v>
                </c:pt>
                <c:pt idx="868">
                  <c:v>4.0499997099999998</c:v>
                </c:pt>
                <c:pt idx="869">
                  <c:v>3.9399998200000002</c:v>
                </c:pt>
                <c:pt idx="870">
                  <c:v>3.77</c:v>
                </c:pt>
                <c:pt idx="871">
                  <c:v>3.55</c:v>
                </c:pt>
                <c:pt idx="872">
                  <c:v>3.3999998599999999</c:v>
                </c:pt>
                <c:pt idx="873">
                  <c:v>3.32</c:v>
                </c:pt>
                <c:pt idx="874">
                  <c:v>3.1499998599999999</c:v>
                </c:pt>
                <c:pt idx="875">
                  <c:v>2.9399998200000002</c:v>
                </c:pt>
                <c:pt idx="876">
                  <c:v>2.78</c:v>
                </c:pt>
                <c:pt idx="877">
                  <c:v>2.63999987</c:v>
                </c:pt>
                <c:pt idx="878">
                  <c:v>2.5</c:v>
                </c:pt>
                <c:pt idx="879">
                  <c:v>2.35</c:v>
                </c:pt>
                <c:pt idx="880">
                  <c:v>2.21</c:v>
                </c:pt>
                <c:pt idx="881">
                  <c:v>2.1</c:v>
                </c:pt>
                <c:pt idx="882">
                  <c:v>2.0699999999999998</c:v>
                </c:pt>
                <c:pt idx="883">
                  <c:v>2.08</c:v>
                </c:pt>
                <c:pt idx="884">
                  <c:v>2.13999987</c:v>
                </c:pt>
                <c:pt idx="885">
                  <c:v>2.1</c:v>
                </c:pt>
                <c:pt idx="886">
                  <c:v>2.08</c:v>
                </c:pt>
                <c:pt idx="887">
                  <c:v>2.1</c:v>
                </c:pt>
                <c:pt idx="888">
                  <c:v>2.12</c:v>
                </c:pt>
                <c:pt idx="889">
                  <c:v>2.12</c:v>
                </c:pt>
                <c:pt idx="890">
                  <c:v>2.13999987</c:v>
                </c:pt>
                <c:pt idx="891">
                  <c:v>2.13999987</c:v>
                </c:pt>
                <c:pt idx="892">
                  <c:v>2.12</c:v>
                </c:pt>
                <c:pt idx="893">
                  <c:v>2.12</c:v>
                </c:pt>
                <c:pt idx="894">
                  <c:v>2.0699999999999998</c:v>
                </c:pt>
                <c:pt idx="895">
                  <c:v>2.0099999999999998</c:v>
                </c:pt>
                <c:pt idx="896">
                  <c:v>1.92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3DF-4308-8304-6CF9EB7EAE75}"/>
            </c:ext>
          </c:extLst>
        </c:ser>
        <c:ser>
          <c:idx val="2"/>
          <c:order val="1"/>
          <c:tx>
            <c:strRef>
              <c:f>'temps-detailstack'!$I$1</c:f>
              <c:strCache>
                <c:ptCount val="1"/>
                <c:pt idx="0">
                  <c:v>Temp_VD_out</c:v>
                </c:pt>
              </c:strCache>
            </c:strRef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'temps-detailstack'!$H$2:$H$898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'temps-detailstack'!$J$2:$J$898</c:f>
              <c:numCache>
                <c:formatCode>General</c:formatCode>
                <c:ptCount val="897"/>
                <c:pt idx="0">
                  <c:v>5.21</c:v>
                </c:pt>
                <c:pt idx="1">
                  <c:v>5.21</c:v>
                </c:pt>
                <c:pt idx="2">
                  <c:v>5.22</c:v>
                </c:pt>
                <c:pt idx="3">
                  <c:v>5.22</c:v>
                </c:pt>
                <c:pt idx="4">
                  <c:v>5.21</c:v>
                </c:pt>
                <c:pt idx="5">
                  <c:v>5.21</c:v>
                </c:pt>
                <c:pt idx="6">
                  <c:v>5.22</c:v>
                </c:pt>
                <c:pt idx="7">
                  <c:v>5.21</c:v>
                </c:pt>
                <c:pt idx="8">
                  <c:v>5.21</c:v>
                </c:pt>
                <c:pt idx="9">
                  <c:v>5.21</c:v>
                </c:pt>
                <c:pt idx="10">
                  <c:v>5.19</c:v>
                </c:pt>
                <c:pt idx="11">
                  <c:v>5.21</c:v>
                </c:pt>
                <c:pt idx="12">
                  <c:v>5.22</c:v>
                </c:pt>
                <c:pt idx="13">
                  <c:v>5.25</c:v>
                </c:pt>
                <c:pt idx="14">
                  <c:v>5.22</c:v>
                </c:pt>
                <c:pt idx="15">
                  <c:v>5.25</c:v>
                </c:pt>
                <c:pt idx="16">
                  <c:v>5.2599997500000004</c:v>
                </c:pt>
                <c:pt idx="17">
                  <c:v>5.27</c:v>
                </c:pt>
                <c:pt idx="18">
                  <c:v>5.27</c:v>
                </c:pt>
                <c:pt idx="19">
                  <c:v>5.2599997500000004</c:v>
                </c:pt>
                <c:pt idx="20">
                  <c:v>5.29</c:v>
                </c:pt>
                <c:pt idx="21">
                  <c:v>5.25</c:v>
                </c:pt>
                <c:pt idx="22">
                  <c:v>5.15</c:v>
                </c:pt>
                <c:pt idx="23">
                  <c:v>5.08</c:v>
                </c:pt>
                <c:pt idx="24">
                  <c:v>5</c:v>
                </c:pt>
                <c:pt idx="25">
                  <c:v>4.93</c:v>
                </c:pt>
                <c:pt idx="26">
                  <c:v>4.87</c:v>
                </c:pt>
                <c:pt idx="27">
                  <c:v>4.8099999999999996</c:v>
                </c:pt>
                <c:pt idx="28">
                  <c:v>4.7599997500000004</c:v>
                </c:pt>
                <c:pt idx="29">
                  <c:v>4.7</c:v>
                </c:pt>
                <c:pt idx="30">
                  <c:v>4.75</c:v>
                </c:pt>
                <c:pt idx="31">
                  <c:v>4.68</c:v>
                </c:pt>
                <c:pt idx="32">
                  <c:v>4.6100000000000003</c:v>
                </c:pt>
                <c:pt idx="33">
                  <c:v>4.5599999999999996</c:v>
                </c:pt>
                <c:pt idx="34">
                  <c:v>4.5299997300000001</c:v>
                </c:pt>
                <c:pt idx="35">
                  <c:v>4.5099997500000004</c:v>
                </c:pt>
                <c:pt idx="36">
                  <c:v>4.45</c:v>
                </c:pt>
                <c:pt idx="37">
                  <c:v>4.41</c:v>
                </c:pt>
                <c:pt idx="38">
                  <c:v>4.4000000000000004</c:v>
                </c:pt>
                <c:pt idx="39">
                  <c:v>4.38</c:v>
                </c:pt>
                <c:pt idx="40">
                  <c:v>4.3199996900000004</c:v>
                </c:pt>
                <c:pt idx="41">
                  <c:v>4.22</c:v>
                </c:pt>
                <c:pt idx="42">
                  <c:v>4.0499997099999998</c:v>
                </c:pt>
                <c:pt idx="43">
                  <c:v>3.83</c:v>
                </c:pt>
                <c:pt idx="44">
                  <c:v>3.53</c:v>
                </c:pt>
                <c:pt idx="45">
                  <c:v>3.1899998200000002</c:v>
                </c:pt>
                <c:pt idx="46">
                  <c:v>2.81</c:v>
                </c:pt>
                <c:pt idx="47">
                  <c:v>2.44</c:v>
                </c:pt>
                <c:pt idx="48">
                  <c:v>2.08</c:v>
                </c:pt>
                <c:pt idx="49">
                  <c:v>1.76</c:v>
                </c:pt>
                <c:pt idx="50">
                  <c:v>1.4399999400000001</c:v>
                </c:pt>
                <c:pt idx="51">
                  <c:v>1.1399999999999999</c:v>
                </c:pt>
                <c:pt idx="52">
                  <c:v>0.90999996699999997</c:v>
                </c:pt>
                <c:pt idx="53">
                  <c:v>0.71</c:v>
                </c:pt>
                <c:pt idx="54">
                  <c:v>0.51</c:v>
                </c:pt>
                <c:pt idx="55">
                  <c:v>0.35</c:v>
                </c:pt>
                <c:pt idx="56">
                  <c:v>0.21</c:v>
                </c:pt>
                <c:pt idx="57">
                  <c:v>7.0000000000000007E-2</c:v>
                </c:pt>
                <c:pt idx="58">
                  <c:v>-0.02</c:v>
                </c:pt>
                <c:pt idx="59">
                  <c:v>-0.11</c:v>
                </c:pt>
                <c:pt idx="60">
                  <c:v>-0.19</c:v>
                </c:pt>
                <c:pt idx="61">
                  <c:v>-0.24</c:v>
                </c:pt>
                <c:pt idx="62">
                  <c:v>-0.28999999999999998</c:v>
                </c:pt>
                <c:pt idx="63">
                  <c:v>-0.35</c:v>
                </c:pt>
                <c:pt idx="64">
                  <c:v>-0.39999997599999998</c:v>
                </c:pt>
                <c:pt idx="65">
                  <c:v>-0.42</c:v>
                </c:pt>
                <c:pt idx="66">
                  <c:v>-0.47</c:v>
                </c:pt>
                <c:pt idx="67">
                  <c:v>-0.48999998</c:v>
                </c:pt>
                <c:pt idx="68">
                  <c:v>-0.51</c:v>
                </c:pt>
                <c:pt idx="69">
                  <c:v>-0.53</c:v>
                </c:pt>
                <c:pt idx="70">
                  <c:v>-0.56999999999999995</c:v>
                </c:pt>
                <c:pt idx="71">
                  <c:v>-0.56999999999999995</c:v>
                </c:pt>
                <c:pt idx="72">
                  <c:v>-0.57999999999999996</c:v>
                </c:pt>
                <c:pt idx="73">
                  <c:v>-0.599999964</c:v>
                </c:pt>
                <c:pt idx="74">
                  <c:v>-0.57999999999999996</c:v>
                </c:pt>
                <c:pt idx="75">
                  <c:v>-0.57999999999999996</c:v>
                </c:pt>
                <c:pt idx="76">
                  <c:v>-0.62</c:v>
                </c:pt>
                <c:pt idx="77">
                  <c:v>-0.62</c:v>
                </c:pt>
                <c:pt idx="78">
                  <c:v>-0.62</c:v>
                </c:pt>
                <c:pt idx="79">
                  <c:v>-0.64</c:v>
                </c:pt>
                <c:pt idx="80">
                  <c:v>-0.62</c:v>
                </c:pt>
                <c:pt idx="81">
                  <c:v>-0.64</c:v>
                </c:pt>
                <c:pt idx="82">
                  <c:v>-0.64</c:v>
                </c:pt>
                <c:pt idx="83">
                  <c:v>-0.64</c:v>
                </c:pt>
                <c:pt idx="84">
                  <c:v>-0.66999995700000003</c:v>
                </c:pt>
                <c:pt idx="85">
                  <c:v>-0.65</c:v>
                </c:pt>
                <c:pt idx="86">
                  <c:v>-0.66999995700000003</c:v>
                </c:pt>
                <c:pt idx="87">
                  <c:v>-0.66999995700000003</c:v>
                </c:pt>
                <c:pt idx="88">
                  <c:v>-0.69</c:v>
                </c:pt>
                <c:pt idx="89">
                  <c:v>-0.71</c:v>
                </c:pt>
                <c:pt idx="90">
                  <c:v>-0.71</c:v>
                </c:pt>
                <c:pt idx="91">
                  <c:v>-0.71</c:v>
                </c:pt>
                <c:pt idx="92">
                  <c:v>-0.76</c:v>
                </c:pt>
                <c:pt idx="93">
                  <c:v>-0.78</c:v>
                </c:pt>
                <c:pt idx="94">
                  <c:v>-0.83</c:v>
                </c:pt>
                <c:pt idx="95">
                  <c:v>-0.849999964</c:v>
                </c:pt>
                <c:pt idx="96">
                  <c:v>-0.89</c:v>
                </c:pt>
                <c:pt idx="97">
                  <c:v>-0.94</c:v>
                </c:pt>
                <c:pt idx="98">
                  <c:v>-0.97999995900000003</c:v>
                </c:pt>
                <c:pt idx="99">
                  <c:v>-1.05</c:v>
                </c:pt>
                <c:pt idx="100">
                  <c:v>-1.1200000000000001</c:v>
                </c:pt>
                <c:pt idx="101">
                  <c:v>-1.20999992</c:v>
                </c:pt>
                <c:pt idx="102">
                  <c:v>-1.31999993</c:v>
                </c:pt>
                <c:pt idx="103">
                  <c:v>-1.4399999400000001</c:v>
                </c:pt>
                <c:pt idx="104">
                  <c:v>-1.58999991</c:v>
                </c:pt>
                <c:pt idx="105">
                  <c:v>-1.77</c:v>
                </c:pt>
                <c:pt idx="106">
                  <c:v>-2.02</c:v>
                </c:pt>
                <c:pt idx="107">
                  <c:v>-2.2799999999999998</c:v>
                </c:pt>
                <c:pt idx="108">
                  <c:v>-2.6</c:v>
                </c:pt>
                <c:pt idx="109">
                  <c:v>-2.95</c:v>
                </c:pt>
                <c:pt idx="110">
                  <c:v>-3.31</c:v>
                </c:pt>
                <c:pt idx="111">
                  <c:v>-3.63999987</c:v>
                </c:pt>
                <c:pt idx="112">
                  <c:v>-3.63999987</c:v>
                </c:pt>
                <c:pt idx="113">
                  <c:v>-3.63999987</c:v>
                </c:pt>
                <c:pt idx="114">
                  <c:v>-3.63999987</c:v>
                </c:pt>
                <c:pt idx="115">
                  <c:v>-3.63999987</c:v>
                </c:pt>
                <c:pt idx="116">
                  <c:v>-3.63999987</c:v>
                </c:pt>
                <c:pt idx="117">
                  <c:v>-3.63999987</c:v>
                </c:pt>
                <c:pt idx="118">
                  <c:v>-3.63999987</c:v>
                </c:pt>
                <c:pt idx="119">
                  <c:v>-3.63999987</c:v>
                </c:pt>
                <c:pt idx="120">
                  <c:v>-3.63999987</c:v>
                </c:pt>
                <c:pt idx="121">
                  <c:v>-3.63999987</c:v>
                </c:pt>
                <c:pt idx="122">
                  <c:v>-3.63999987</c:v>
                </c:pt>
                <c:pt idx="123">
                  <c:v>-3.63999987</c:v>
                </c:pt>
                <c:pt idx="124">
                  <c:v>-9.4600000000000009</c:v>
                </c:pt>
                <c:pt idx="125">
                  <c:v>-9.84</c:v>
                </c:pt>
                <c:pt idx="126">
                  <c:v>-9.6999999999999993</c:v>
                </c:pt>
                <c:pt idx="127">
                  <c:v>-8.3699999999999992</c:v>
                </c:pt>
                <c:pt idx="128">
                  <c:v>-5.92</c:v>
                </c:pt>
                <c:pt idx="129">
                  <c:v>-3.34</c:v>
                </c:pt>
                <c:pt idx="130">
                  <c:v>-0.94</c:v>
                </c:pt>
                <c:pt idx="131">
                  <c:v>1.5</c:v>
                </c:pt>
                <c:pt idx="132">
                  <c:v>4.18</c:v>
                </c:pt>
                <c:pt idx="133">
                  <c:v>6.92</c:v>
                </c:pt>
                <c:pt idx="134">
                  <c:v>9.5299999999999994</c:v>
                </c:pt>
                <c:pt idx="135">
                  <c:v>11.94</c:v>
                </c:pt>
                <c:pt idx="136">
                  <c:v>13.7999992</c:v>
                </c:pt>
                <c:pt idx="137">
                  <c:v>15.2999992</c:v>
                </c:pt>
                <c:pt idx="138">
                  <c:v>16.369998899999999</c:v>
                </c:pt>
                <c:pt idx="139">
                  <c:v>17.170000000000002</c:v>
                </c:pt>
                <c:pt idx="140">
                  <c:v>17.690000000000001</c:v>
                </c:pt>
                <c:pt idx="141">
                  <c:v>18.05</c:v>
                </c:pt>
                <c:pt idx="142">
                  <c:v>18.22</c:v>
                </c:pt>
                <c:pt idx="143">
                  <c:v>18.359998699999998</c:v>
                </c:pt>
                <c:pt idx="144">
                  <c:v>18.43</c:v>
                </c:pt>
                <c:pt idx="145">
                  <c:v>18.46</c:v>
                </c:pt>
                <c:pt idx="146">
                  <c:v>18.48</c:v>
                </c:pt>
                <c:pt idx="147">
                  <c:v>18.52</c:v>
                </c:pt>
                <c:pt idx="148">
                  <c:v>18.609998699999998</c:v>
                </c:pt>
                <c:pt idx="149">
                  <c:v>18.670000000000002</c:v>
                </c:pt>
                <c:pt idx="150">
                  <c:v>18.75</c:v>
                </c:pt>
                <c:pt idx="151">
                  <c:v>18.760000000000002</c:v>
                </c:pt>
                <c:pt idx="152">
                  <c:v>18.89</c:v>
                </c:pt>
                <c:pt idx="153">
                  <c:v>18.949998900000001</c:v>
                </c:pt>
                <c:pt idx="154">
                  <c:v>19.05</c:v>
                </c:pt>
                <c:pt idx="155">
                  <c:v>19.23</c:v>
                </c:pt>
                <c:pt idx="156">
                  <c:v>19.48</c:v>
                </c:pt>
                <c:pt idx="157">
                  <c:v>19.609998699999998</c:v>
                </c:pt>
                <c:pt idx="158">
                  <c:v>19.859998699999998</c:v>
                </c:pt>
                <c:pt idx="159">
                  <c:v>20.100000000000001</c:v>
                </c:pt>
                <c:pt idx="160">
                  <c:v>20.32</c:v>
                </c:pt>
                <c:pt idx="161">
                  <c:v>20.439998599999999</c:v>
                </c:pt>
                <c:pt idx="162">
                  <c:v>20.68</c:v>
                </c:pt>
                <c:pt idx="163">
                  <c:v>21.109998699999998</c:v>
                </c:pt>
                <c:pt idx="164">
                  <c:v>21.41</c:v>
                </c:pt>
                <c:pt idx="165">
                  <c:v>21.51</c:v>
                </c:pt>
                <c:pt idx="166">
                  <c:v>21.59</c:v>
                </c:pt>
                <c:pt idx="167">
                  <c:v>21.85</c:v>
                </c:pt>
                <c:pt idx="168">
                  <c:v>22.16</c:v>
                </c:pt>
                <c:pt idx="169">
                  <c:v>22.32</c:v>
                </c:pt>
                <c:pt idx="170">
                  <c:v>22.49</c:v>
                </c:pt>
                <c:pt idx="171">
                  <c:v>22.65</c:v>
                </c:pt>
                <c:pt idx="172">
                  <c:v>22.859998699999998</c:v>
                </c:pt>
                <c:pt idx="173">
                  <c:v>23.119998899999999</c:v>
                </c:pt>
                <c:pt idx="174">
                  <c:v>23.3</c:v>
                </c:pt>
                <c:pt idx="175">
                  <c:v>23.609998699999998</c:v>
                </c:pt>
                <c:pt idx="176">
                  <c:v>23.779998800000001</c:v>
                </c:pt>
                <c:pt idx="177">
                  <c:v>23.81</c:v>
                </c:pt>
                <c:pt idx="178">
                  <c:v>23.939998599999999</c:v>
                </c:pt>
                <c:pt idx="179">
                  <c:v>24.22</c:v>
                </c:pt>
                <c:pt idx="180">
                  <c:v>24.439998599999999</c:v>
                </c:pt>
                <c:pt idx="181">
                  <c:v>24.869998899999999</c:v>
                </c:pt>
                <c:pt idx="182">
                  <c:v>25.22</c:v>
                </c:pt>
                <c:pt idx="183">
                  <c:v>25.32</c:v>
                </c:pt>
                <c:pt idx="184">
                  <c:v>25.369998899999999</c:v>
                </c:pt>
                <c:pt idx="185">
                  <c:v>25.65</c:v>
                </c:pt>
                <c:pt idx="186">
                  <c:v>26.26</c:v>
                </c:pt>
                <c:pt idx="187">
                  <c:v>26.88</c:v>
                </c:pt>
                <c:pt idx="188">
                  <c:v>27.5</c:v>
                </c:pt>
                <c:pt idx="189">
                  <c:v>27.96</c:v>
                </c:pt>
                <c:pt idx="190">
                  <c:v>28.39</c:v>
                </c:pt>
                <c:pt idx="191">
                  <c:v>28.71</c:v>
                </c:pt>
                <c:pt idx="192">
                  <c:v>28.939998599999999</c:v>
                </c:pt>
                <c:pt idx="193">
                  <c:v>29.179998399999999</c:v>
                </c:pt>
                <c:pt idx="194">
                  <c:v>29.429998399999999</c:v>
                </c:pt>
                <c:pt idx="195">
                  <c:v>29.66</c:v>
                </c:pt>
                <c:pt idx="196">
                  <c:v>29.89</c:v>
                </c:pt>
                <c:pt idx="197">
                  <c:v>30.119998899999999</c:v>
                </c:pt>
                <c:pt idx="198">
                  <c:v>30.3</c:v>
                </c:pt>
                <c:pt idx="199">
                  <c:v>30.49</c:v>
                </c:pt>
                <c:pt idx="200">
                  <c:v>30.699998900000001</c:v>
                </c:pt>
                <c:pt idx="201">
                  <c:v>30.92</c:v>
                </c:pt>
                <c:pt idx="202">
                  <c:v>31.16</c:v>
                </c:pt>
                <c:pt idx="203">
                  <c:v>31.41</c:v>
                </c:pt>
                <c:pt idx="204">
                  <c:v>31.64</c:v>
                </c:pt>
                <c:pt idx="205">
                  <c:v>31.849998500000002</c:v>
                </c:pt>
                <c:pt idx="206">
                  <c:v>32.020000000000003</c:v>
                </c:pt>
                <c:pt idx="207">
                  <c:v>32.21</c:v>
                </c:pt>
                <c:pt idx="208">
                  <c:v>32.380000000000003</c:v>
                </c:pt>
                <c:pt idx="209">
                  <c:v>32.61</c:v>
                </c:pt>
                <c:pt idx="210">
                  <c:v>32.82</c:v>
                </c:pt>
                <c:pt idx="211">
                  <c:v>33.04</c:v>
                </c:pt>
                <c:pt idx="212">
                  <c:v>33.26</c:v>
                </c:pt>
                <c:pt idx="213">
                  <c:v>33.479999999999997</c:v>
                </c:pt>
                <c:pt idx="214">
                  <c:v>33.69</c:v>
                </c:pt>
                <c:pt idx="215">
                  <c:v>33.86</c:v>
                </c:pt>
                <c:pt idx="216">
                  <c:v>34.090000000000003</c:v>
                </c:pt>
                <c:pt idx="217">
                  <c:v>34.329998000000003</c:v>
                </c:pt>
                <c:pt idx="218">
                  <c:v>34.53</c:v>
                </c:pt>
                <c:pt idx="219">
                  <c:v>34.67</c:v>
                </c:pt>
                <c:pt idx="220">
                  <c:v>34.86</c:v>
                </c:pt>
                <c:pt idx="221">
                  <c:v>35.07</c:v>
                </c:pt>
                <c:pt idx="222">
                  <c:v>35.229999999999997</c:v>
                </c:pt>
                <c:pt idx="223">
                  <c:v>35.3999977</c:v>
                </c:pt>
                <c:pt idx="224">
                  <c:v>35.479999999999997</c:v>
                </c:pt>
                <c:pt idx="225">
                  <c:v>35.6</c:v>
                </c:pt>
                <c:pt idx="226">
                  <c:v>35.770000000000003</c:v>
                </c:pt>
                <c:pt idx="227">
                  <c:v>35.950000000000003</c:v>
                </c:pt>
                <c:pt idx="228">
                  <c:v>36.14</c:v>
                </c:pt>
                <c:pt idx="229">
                  <c:v>36.28</c:v>
                </c:pt>
                <c:pt idx="230">
                  <c:v>36.479999999999997</c:v>
                </c:pt>
                <c:pt idx="231">
                  <c:v>36.630000000000003</c:v>
                </c:pt>
                <c:pt idx="232">
                  <c:v>36.799999999999997</c:v>
                </c:pt>
                <c:pt idx="233">
                  <c:v>36.969997399999997</c:v>
                </c:pt>
                <c:pt idx="234">
                  <c:v>37.119999999999997</c:v>
                </c:pt>
                <c:pt idx="235">
                  <c:v>37.28</c:v>
                </c:pt>
                <c:pt idx="236">
                  <c:v>37.3999977</c:v>
                </c:pt>
                <c:pt idx="237">
                  <c:v>37.520000000000003</c:v>
                </c:pt>
                <c:pt idx="238">
                  <c:v>37.67</c:v>
                </c:pt>
                <c:pt idx="239">
                  <c:v>37.879997299999999</c:v>
                </c:pt>
                <c:pt idx="240">
                  <c:v>38.04</c:v>
                </c:pt>
                <c:pt idx="241">
                  <c:v>38.26</c:v>
                </c:pt>
                <c:pt idx="242">
                  <c:v>38.46</c:v>
                </c:pt>
                <c:pt idx="243">
                  <c:v>38.6499977</c:v>
                </c:pt>
                <c:pt idx="244">
                  <c:v>38.809997600000003</c:v>
                </c:pt>
                <c:pt idx="245">
                  <c:v>38.969997399999997</c:v>
                </c:pt>
                <c:pt idx="246">
                  <c:v>38.909999999999997</c:v>
                </c:pt>
                <c:pt idx="247">
                  <c:v>38.76</c:v>
                </c:pt>
                <c:pt idx="248">
                  <c:v>38.54</c:v>
                </c:pt>
                <c:pt idx="249">
                  <c:v>38.299999999999997</c:v>
                </c:pt>
                <c:pt idx="250">
                  <c:v>38.090000000000003</c:v>
                </c:pt>
                <c:pt idx="251">
                  <c:v>37.909999999999997</c:v>
                </c:pt>
                <c:pt idx="252">
                  <c:v>37.78</c:v>
                </c:pt>
                <c:pt idx="253">
                  <c:v>37.629997299999999</c:v>
                </c:pt>
                <c:pt idx="254">
                  <c:v>37.5</c:v>
                </c:pt>
                <c:pt idx="255">
                  <c:v>37.3999977</c:v>
                </c:pt>
                <c:pt idx="256">
                  <c:v>37.26</c:v>
                </c:pt>
                <c:pt idx="257">
                  <c:v>37.119999999999997</c:v>
                </c:pt>
                <c:pt idx="258">
                  <c:v>36.96</c:v>
                </c:pt>
                <c:pt idx="259">
                  <c:v>36.809997600000003</c:v>
                </c:pt>
                <c:pt idx="260">
                  <c:v>36.68</c:v>
                </c:pt>
                <c:pt idx="261">
                  <c:v>36.57</c:v>
                </c:pt>
                <c:pt idx="262">
                  <c:v>36.469997399999997</c:v>
                </c:pt>
                <c:pt idx="263">
                  <c:v>36.36</c:v>
                </c:pt>
                <c:pt idx="264">
                  <c:v>36.229999999999997</c:v>
                </c:pt>
                <c:pt idx="265">
                  <c:v>36.119999999999997</c:v>
                </c:pt>
                <c:pt idx="266">
                  <c:v>36</c:v>
                </c:pt>
                <c:pt idx="267">
                  <c:v>35.89</c:v>
                </c:pt>
                <c:pt idx="268">
                  <c:v>35.770000000000003</c:v>
                </c:pt>
                <c:pt idx="269">
                  <c:v>35.659999999999997</c:v>
                </c:pt>
                <c:pt idx="270">
                  <c:v>35.549999999999997</c:v>
                </c:pt>
                <c:pt idx="271">
                  <c:v>35.43</c:v>
                </c:pt>
                <c:pt idx="272">
                  <c:v>35.35</c:v>
                </c:pt>
                <c:pt idx="273">
                  <c:v>35.239997899999999</c:v>
                </c:pt>
                <c:pt idx="274">
                  <c:v>35.21</c:v>
                </c:pt>
                <c:pt idx="275">
                  <c:v>35.119999999999997</c:v>
                </c:pt>
                <c:pt idx="276">
                  <c:v>35.090000000000003</c:v>
                </c:pt>
                <c:pt idx="277">
                  <c:v>35.04</c:v>
                </c:pt>
                <c:pt idx="278">
                  <c:v>35</c:v>
                </c:pt>
                <c:pt idx="279">
                  <c:v>34.93</c:v>
                </c:pt>
                <c:pt idx="280">
                  <c:v>34.880000000000003</c:v>
                </c:pt>
                <c:pt idx="281">
                  <c:v>34.840000000000003</c:v>
                </c:pt>
                <c:pt idx="282">
                  <c:v>34.78</c:v>
                </c:pt>
                <c:pt idx="283">
                  <c:v>34.719997399999997</c:v>
                </c:pt>
                <c:pt idx="284">
                  <c:v>34.67</c:v>
                </c:pt>
                <c:pt idx="285">
                  <c:v>34.61</c:v>
                </c:pt>
                <c:pt idx="286">
                  <c:v>34.53</c:v>
                </c:pt>
                <c:pt idx="287">
                  <c:v>34.450000000000003</c:v>
                </c:pt>
                <c:pt idx="288">
                  <c:v>34.369999999999997</c:v>
                </c:pt>
                <c:pt idx="289">
                  <c:v>34.309997600000003</c:v>
                </c:pt>
                <c:pt idx="290">
                  <c:v>34.239997899999999</c:v>
                </c:pt>
                <c:pt idx="291">
                  <c:v>34.17</c:v>
                </c:pt>
                <c:pt idx="292">
                  <c:v>34.07</c:v>
                </c:pt>
                <c:pt idx="293">
                  <c:v>33.979999999999997</c:v>
                </c:pt>
                <c:pt idx="294">
                  <c:v>33.92</c:v>
                </c:pt>
                <c:pt idx="295">
                  <c:v>33.86</c:v>
                </c:pt>
                <c:pt idx="296">
                  <c:v>33.79</c:v>
                </c:pt>
                <c:pt idx="297">
                  <c:v>33.739997899999999</c:v>
                </c:pt>
                <c:pt idx="298">
                  <c:v>33.68</c:v>
                </c:pt>
                <c:pt idx="299">
                  <c:v>33.61</c:v>
                </c:pt>
                <c:pt idx="300">
                  <c:v>33.57</c:v>
                </c:pt>
                <c:pt idx="301">
                  <c:v>33.520000000000003</c:v>
                </c:pt>
                <c:pt idx="302">
                  <c:v>33.44</c:v>
                </c:pt>
                <c:pt idx="303">
                  <c:v>33.39</c:v>
                </c:pt>
                <c:pt idx="304">
                  <c:v>33.36</c:v>
                </c:pt>
                <c:pt idx="305">
                  <c:v>33.299999999999997</c:v>
                </c:pt>
                <c:pt idx="306">
                  <c:v>33.25</c:v>
                </c:pt>
                <c:pt idx="307">
                  <c:v>33.21</c:v>
                </c:pt>
                <c:pt idx="308">
                  <c:v>33.1</c:v>
                </c:pt>
                <c:pt idx="309">
                  <c:v>33.07</c:v>
                </c:pt>
                <c:pt idx="310">
                  <c:v>33.020000000000003</c:v>
                </c:pt>
                <c:pt idx="311">
                  <c:v>32.92</c:v>
                </c:pt>
                <c:pt idx="312">
                  <c:v>32.829998000000003</c:v>
                </c:pt>
                <c:pt idx="313">
                  <c:v>32.76</c:v>
                </c:pt>
                <c:pt idx="314">
                  <c:v>32.6499977</c:v>
                </c:pt>
                <c:pt idx="315">
                  <c:v>32.57</c:v>
                </c:pt>
                <c:pt idx="316">
                  <c:v>32.46</c:v>
                </c:pt>
                <c:pt idx="317">
                  <c:v>32.369999999999997</c:v>
                </c:pt>
                <c:pt idx="318">
                  <c:v>32.28</c:v>
                </c:pt>
                <c:pt idx="319">
                  <c:v>32.17</c:v>
                </c:pt>
                <c:pt idx="320">
                  <c:v>32.07</c:v>
                </c:pt>
                <c:pt idx="321">
                  <c:v>31.949998900000001</c:v>
                </c:pt>
                <c:pt idx="322">
                  <c:v>31.849998500000002</c:v>
                </c:pt>
                <c:pt idx="323">
                  <c:v>31.75</c:v>
                </c:pt>
                <c:pt idx="324">
                  <c:v>31.64</c:v>
                </c:pt>
                <c:pt idx="325">
                  <c:v>31.529998800000001</c:v>
                </c:pt>
                <c:pt idx="326">
                  <c:v>31.42</c:v>
                </c:pt>
                <c:pt idx="327">
                  <c:v>31.279998800000001</c:v>
                </c:pt>
                <c:pt idx="328">
                  <c:v>31.17</c:v>
                </c:pt>
                <c:pt idx="329">
                  <c:v>31.039999000000002</c:v>
                </c:pt>
                <c:pt idx="330">
                  <c:v>31.029998800000001</c:v>
                </c:pt>
                <c:pt idx="331">
                  <c:v>31.07</c:v>
                </c:pt>
                <c:pt idx="332">
                  <c:v>31.119998899999999</c:v>
                </c:pt>
                <c:pt idx="333">
                  <c:v>31.21</c:v>
                </c:pt>
                <c:pt idx="334">
                  <c:v>31.39</c:v>
                </c:pt>
                <c:pt idx="335">
                  <c:v>31.57</c:v>
                </c:pt>
                <c:pt idx="336">
                  <c:v>31.75</c:v>
                </c:pt>
                <c:pt idx="337">
                  <c:v>31.9</c:v>
                </c:pt>
                <c:pt idx="338">
                  <c:v>32.049999999999997</c:v>
                </c:pt>
                <c:pt idx="339">
                  <c:v>32.21</c:v>
                </c:pt>
                <c:pt idx="340">
                  <c:v>32.329998000000003</c:v>
                </c:pt>
                <c:pt idx="341">
                  <c:v>32.44</c:v>
                </c:pt>
                <c:pt idx="342">
                  <c:v>32.57</c:v>
                </c:pt>
                <c:pt idx="343">
                  <c:v>32.64</c:v>
                </c:pt>
                <c:pt idx="344">
                  <c:v>32.729999999999997</c:v>
                </c:pt>
                <c:pt idx="345">
                  <c:v>32.829998000000003</c:v>
                </c:pt>
                <c:pt idx="346">
                  <c:v>32.880000000000003</c:v>
                </c:pt>
                <c:pt idx="347">
                  <c:v>32.950000000000003</c:v>
                </c:pt>
                <c:pt idx="348">
                  <c:v>33.020000000000003</c:v>
                </c:pt>
                <c:pt idx="349">
                  <c:v>33.07</c:v>
                </c:pt>
                <c:pt idx="350">
                  <c:v>33.1</c:v>
                </c:pt>
                <c:pt idx="351">
                  <c:v>33.1</c:v>
                </c:pt>
                <c:pt idx="352">
                  <c:v>33.14</c:v>
                </c:pt>
                <c:pt idx="353">
                  <c:v>33.159999999999997</c:v>
                </c:pt>
                <c:pt idx="354">
                  <c:v>33.19</c:v>
                </c:pt>
                <c:pt idx="355">
                  <c:v>33.19</c:v>
                </c:pt>
                <c:pt idx="356">
                  <c:v>33.21</c:v>
                </c:pt>
                <c:pt idx="357">
                  <c:v>33.229999999999997</c:v>
                </c:pt>
                <c:pt idx="358">
                  <c:v>33.25</c:v>
                </c:pt>
                <c:pt idx="359">
                  <c:v>33.26</c:v>
                </c:pt>
                <c:pt idx="360">
                  <c:v>33.25</c:v>
                </c:pt>
                <c:pt idx="361">
                  <c:v>33.229999999999997</c:v>
                </c:pt>
                <c:pt idx="362">
                  <c:v>33.229999999999997</c:v>
                </c:pt>
                <c:pt idx="363">
                  <c:v>33.229999999999997</c:v>
                </c:pt>
                <c:pt idx="364">
                  <c:v>33.19</c:v>
                </c:pt>
                <c:pt idx="365">
                  <c:v>33.159999999999997</c:v>
                </c:pt>
                <c:pt idx="366">
                  <c:v>33.14</c:v>
                </c:pt>
                <c:pt idx="367">
                  <c:v>33.090000000000003</c:v>
                </c:pt>
                <c:pt idx="368">
                  <c:v>33.079998000000003</c:v>
                </c:pt>
                <c:pt idx="369">
                  <c:v>33.03</c:v>
                </c:pt>
                <c:pt idx="370">
                  <c:v>33.020000000000003</c:v>
                </c:pt>
                <c:pt idx="371">
                  <c:v>32.979999999999997</c:v>
                </c:pt>
                <c:pt idx="372">
                  <c:v>32.950000000000003</c:v>
                </c:pt>
                <c:pt idx="373">
                  <c:v>32.880000000000003</c:v>
                </c:pt>
                <c:pt idx="374">
                  <c:v>32.86</c:v>
                </c:pt>
                <c:pt idx="375">
                  <c:v>32.809997600000003</c:v>
                </c:pt>
                <c:pt idx="376">
                  <c:v>32.76</c:v>
                </c:pt>
                <c:pt idx="377">
                  <c:v>32.719997399999997</c:v>
                </c:pt>
                <c:pt idx="378">
                  <c:v>32.67</c:v>
                </c:pt>
                <c:pt idx="379">
                  <c:v>32.619999999999997</c:v>
                </c:pt>
                <c:pt idx="380">
                  <c:v>32.559997600000003</c:v>
                </c:pt>
                <c:pt idx="381">
                  <c:v>32.489997899999999</c:v>
                </c:pt>
                <c:pt idx="382">
                  <c:v>32.450000000000003</c:v>
                </c:pt>
                <c:pt idx="383">
                  <c:v>32.409999999999997</c:v>
                </c:pt>
                <c:pt idx="384">
                  <c:v>32.39</c:v>
                </c:pt>
                <c:pt idx="385">
                  <c:v>32.329998000000003</c:v>
                </c:pt>
                <c:pt idx="386">
                  <c:v>32.299999999999997</c:v>
                </c:pt>
                <c:pt idx="387">
                  <c:v>32.28</c:v>
                </c:pt>
                <c:pt idx="388">
                  <c:v>32.21</c:v>
                </c:pt>
                <c:pt idx="389">
                  <c:v>32.21</c:v>
                </c:pt>
                <c:pt idx="390">
                  <c:v>32.17</c:v>
                </c:pt>
                <c:pt idx="391">
                  <c:v>32.17</c:v>
                </c:pt>
                <c:pt idx="392">
                  <c:v>32.159999999999997</c:v>
                </c:pt>
                <c:pt idx="393">
                  <c:v>32.159999999999997</c:v>
                </c:pt>
                <c:pt idx="394">
                  <c:v>32.17</c:v>
                </c:pt>
                <c:pt idx="395">
                  <c:v>32.19</c:v>
                </c:pt>
                <c:pt idx="396">
                  <c:v>32.17</c:v>
                </c:pt>
                <c:pt idx="397">
                  <c:v>32.159999999999997</c:v>
                </c:pt>
                <c:pt idx="398">
                  <c:v>32.21</c:v>
                </c:pt>
                <c:pt idx="399">
                  <c:v>32.21</c:v>
                </c:pt>
                <c:pt idx="400">
                  <c:v>32.229999999999997</c:v>
                </c:pt>
                <c:pt idx="401">
                  <c:v>32.239997899999999</c:v>
                </c:pt>
                <c:pt idx="402">
                  <c:v>32.25</c:v>
                </c:pt>
                <c:pt idx="403">
                  <c:v>32.229999999999997</c:v>
                </c:pt>
                <c:pt idx="404">
                  <c:v>32.239997899999999</c:v>
                </c:pt>
                <c:pt idx="405">
                  <c:v>32.229999999999997</c:v>
                </c:pt>
                <c:pt idx="406">
                  <c:v>32.239997899999999</c:v>
                </c:pt>
                <c:pt idx="407">
                  <c:v>32.229999999999997</c:v>
                </c:pt>
                <c:pt idx="408">
                  <c:v>32.229999999999997</c:v>
                </c:pt>
                <c:pt idx="409">
                  <c:v>32.229999999999997</c:v>
                </c:pt>
                <c:pt idx="410">
                  <c:v>32.21</c:v>
                </c:pt>
                <c:pt idx="411">
                  <c:v>32.21</c:v>
                </c:pt>
                <c:pt idx="412">
                  <c:v>32.19</c:v>
                </c:pt>
                <c:pt idx="413">
                  <c:v>32.159999999999997</c:v>
                </c:pt>
                <c:pt idx="414">
                  <c:v>32.119999999999997</c:v>
                </c:pt>
                <c:pt idx="415">
                  <c:v>32.1</c:v>
                </c:pt>
                <c:pt idx="416">
                  <c:v>32.049999999999997</c:v>
                </c:pt>
                <c:pt idx="417">
                  <c:v>32.049999999999997</c:v>
                </c:pt>
                <c:pt idx="418">
                  <c:v>32.020000000000003</c:v>
                </c:pt>
                <c:pt idx="419">
                  <c:v>32.07</c:v>
                </c:pt>
                <c:pt idx="420">
                  <c:v>32.049999999999997</c:v>
                </c:pt>
                <c:pt idx="421">
                  <c:v>32.049999999999997</c:v>
                </c:pt>
                <c:pt idx="422">
                  <c:v>32.04</c:v>
                </c:pt>
                <c:pt idx="423">
                  <c:v>32.04</c:v>
                </c:pt>
                <c:pt idx="424">
                  <c:v>32.07</c:v>
                </c:pt>
                <c:pt idx="425">
                  <c:v>32.049999999999997</c:v>
                </c:pt>
                <c:pt idx="426">
                  <c:v>32.049999999999997</c:v>
                </c:pt>
                <c:pt idx="427">
                  <c:v>32.04</c:v>
                </c:pt>
                <c:pt idx="428">
                  <c:v>32.04</c:v>
                </c:pt>
                <c:pt idx="429">
                  <c:v>32.020000000000003</c:v>
                </c:pt>
                <c:pt idx="430">
                  <c:v>32.01</c:v>
                </c:pt>
                <c:pt idx="431">
                  <c:v>32.01</c:v>
                </c:pt>
                <c:pt idx="432">
                  <c:v>32.01</c:v>
                </c:pt>
                <c:pt idx="433">
                  <c:v>32</c:v>
                </c:pt>
                <c:pt idx="434">
                  <c:v>31.949998900000001</c:v>
                </c:pt>
                <c:pt idx="435">
                  <c:v>31.949998900000001</c:v>
                </c:pt>
                <c:pt idx="436">
                  <c:v>31.929998399999999</c:v>
                </c:pt>
                <c:pt idx="437">
                  <c:v>31.91</c:v>
                </c:pt>
                <c:pt idx="438">
                  <c:v>31.88</c:v>
                </c:pt>
                <c:pt idx="439">
                  <c:v>31.88</c:v>
                </c:pt>
                <c:pt idx="440">
                  <c:v>31.849998500000002</c:v>
                </c:pt>
                <c:pt idx="441">
                  <c:v>31.859998699999998</c:v>
                </c:pt>
                <c:pt idx="442">
                  <c:v>31.84</c:v>
                </c:pt>
                <c:pt idx="443">
                  <c:v>31.8</c:v>
                </c:pt>
                <c:pt idx="444">
                  <c:v>31.769998600000001</c:v>
                </c:pt>
                <c:pt idx="445">
                  <c:v>31.74</c:v>
                </c:pt>
                <c:pt idx="446">
                  <c:v>31.73</c:v>
                </c:pt>
                <c:pt idx="447">
                  <c:v>31.74</c:v>
                </c:pt>
                <c:pt idx="448">
                  <c:v>31.699998900000001</c:v>
                </c:pt>
                <c:pt idx="449">
                  <c:v>31.689998599999999</c:v>
                </c:pt>
                <c:pt idx="450">
                  <c:v>31.66</c:v>
                </c:pt>
                <c:pt idx="451">
                  <c:v>31.64</c:v>
                </c:pt>
                <c:pt idx="452">
                  <c:v>31.619998899999999</c:v>
                </c:pt>
                <c:pt idx="453">
                  <c:v>31.59</c:v>
                </c:pt>
                <c:pt idx="454">
                  <c:v>31.609998699999998</c:v>
                </c:pt>
                <c:pt idx="455">
                  <c:v>31.59</c:v>
                </c:pt>
                <c:pt idx="456">
                  <c:v>31.59</c:v>
                </c:pt>
                <c:pt idx="457">
                  <c:v>31.59</c:v>
                </c:pt>
                <c:pt idx="458">
                  <c:v>31.59</c:v>
                </c:pt>
                <c:pt idx="459">
                  <c:v>31.609998699999998</c:v>
                </c:pt>
                <c:pt idx="460">
                  <c:v>31.63</c:v>
                </c:pt>
                <c:pt idx="461">
                  <c:v>31.67</c:v>
                </c:pt>
                <c:pt idx="462">
                  <c:v>31.64</c:v>
                </c:pt>
                <c:pt idx="463">
                  <c:v>31.64</c:v>
                </c:pt>
                <c:pt idx="464">
                  <c:v>31.63</c:v>
                </c:pt>
                <c:pt idx="465">
                  <c:v>31.63</c:v>
                </c:pt>
                <c:pt idx="466">
                  <c:v>31.609998699999998</c:v>
                </c:pt>
                <c:pt idx="467">
                  <c:v>31.63</c:v>
                </c:pt>
                <c:pt idx="468">
                  <c:v>31.619998899999999</c:v>
                </c:pt>
                <c:pt idx="469">
                  <c:v>31.619998899999999</c:v>
                </c:pt>
                <c:pt idx="470">
                  <c:v>31.59</c:v>
                </c:pt>
                <c:pt idx="471">
                  <c:v>31.619998899999999</c:v>
                </c:pt>
                <c:pt idx="472">
                  <c:v>31.619998899999999</c:v>
                </c:pt>
                <c:pt idx="473">
                  <c:v>31.59</c:v>
                </c:pt>
                <c:pt idx="474">
                  <c:v>31.59</c:v>
                </c:pt>
                <c:pt idx="475">
                  <c:v>31.57</c:v>
                </c:pt>
                <c:pt idx="476">
                  <c:v>31.55</c:v>
                </c:pt>
                <c:pt idx="477">
                  <c:v>31.56</c:v>
                </c:pt>
                <c:pt idx="478">
                  <c:v>31.55</c:v>
                </c:pt>
                <c:pt idx="479">
                  <c:v>31.55</c:v>
                </c:pt>
                <c:pt idx="480">
                  <c:v>31.519998600000001</c:v>
                </c:pt>
                <c:pt idx="481">
                  <c:v>31.519998600000001</c:v>
                </c:pt>
                <c:pt idx="482">
                  <c:v>31.5</c:v>
                </c:pt>
                <c:pt idx="483">
                  <c:v>31.5</c:v>
                </c:pt>
                <c:pt idx="484">
                  <c:v>31.519998600000001</c:v>
                </c:pt>
                <c:pt idx="485">
                  <c:v>31.5</c:v>
                </c:pt>
                <c:pt idx="486">
                  <c:v>31.48</c:v>
                </c:pt>
                <c:pt idx="487">
                  <c:v>31.46</c:v>
                </c:pt>
                <c:pt idx="488">
                  <c:v>31.46</c:v>
                </c:pt>
                <c:pt idx="489">
                  <c:v>31.449998900000001</c:v>
                </c:pt>
                <c:pt idx="490">
                  <c:v>31.42</c:v>
                </c:pt>
                <c:pt idx="491">
                  <c:v>31.41</c:v>
                </c:pt>
                <c:pt idx="492">
                  <c:v>31.369998899999999</c:v>
                </c:pt>
                <c:pt idx="493">
                  <c:v>31.369998899999999</c:v>
                </c:pt>
                <c:pt idx="494">
                  <c:v>31.369998899999999</c:v>
                </c:pt>
                <c:pt idx="495">
                  <c:v>31.359998699999998</c:v>
                </c:pt>
                <c:pt idx="496">
                  <c:v>31.369998899999999</c:v>
                </c:pt>
                <c:pt idx="497">
                  <c:v>31.359998699999998</c:v>
                </c:pt>
                <c:pt idx="498">
                  <c:v>31.349998500000002</c:v>
                </c:pt>
                <c:pt idx="499">
                  <c:v>31.33</c:v>
                </c:pt>
                <c:pt idx="500">
                  <c:v>31.33</c:v>
                </c:pt>
                <c:pt idx="501">
                  <c:v>31.31</c:v>
                </c:pt>
                <c:pt idx="502">
                  <c:v>31.279998800000001</c:v>
                </c:pt>
                <c:pt idx="503">
                  <c:v>31.25</c:v>
                </c:pt>
                <c:pt idx="504">
                  <c:v>31.23</c:v>
                </c:pt>
                <c:pt idx="505">
                  <c:v>31.189998599999999</c:v>
                </c:pt>
                <c:pt idx="506">
                  <c:v>31.17</c:v>
                </c:pt>
                <c:pt idx="507">
                  <c:v>31.16</c:v>
                </c:pt>
                <c:pt idx="508">
                  <c:v>31.14</c:v>
                </c:pt>
                <c:pt idx="509">
                  <c:v>31.119998899999999</c:v>
                </c:pt>
                <c:pt idx="510">
                  <c:v>31.07</c:v>
                </c:pt>
                <c:pt idx="511">
                  <c:v>31.039999000000002</c:v>
                </c:pt>
                <c:pt idx="512">
                  <c:v>31.01</c:v>
                </c:pt>
                <c:pt idx="513">
                  <c:v>30.97</c:v>
                </c:pt>
                <c:pt idx="514">
                  <c:v>30.949998900000001</c:v>
                </c:pt>
                <c:pt idx="515">
                  <c:v>30.92</c:v>
                </c:pt>
                <c:pt idx="516">
                  <c:v>30.88</c:v>
                </c:pt>
                <c:pt idx="517">
                  <c:v>30.869998899999999</c:v>
                </c:pt>
                <c:pt idx="518">
                  <c:v>30.849998500000002</c:v>
                </c:pt>
                <c:pt idx="519">
                  <c:v>30.84</c:v>
                </c:pt>
                <c:pt idx="520">
                  <c:v>30.8</c:v>
                </c:pt>
                <c:pt idx="521">
                  <c:v>30.8</c:v>
                </c:pt>
                <c:pt idx="522">
                  <c:v>30.76</c:v>
                </c:pt>
                <c:pt idx="523">
                  <c:v>30.74</c:v>
                </c:pt>
                <c:pt idx="524">
                  <c:v>30.689998599999999</c:v>
                </c:pt>
                <c:pt idx="525">
                  <c:v>30.65</c:v>
                </c:pt>
                <c:pt idx="526">
                  <c:v>30.64</c:v>
                </c:pt>
                <c:pt idx="527">
                  <c:v>30.599998500000002</c:v>
                </c:pt>
                <c:pt idx="528">
                  <c:v>30.57</c:v>
                </c:pt>
                <c:pt idx="529">
                  <c:v>30.519998600000001</c:v>
                </c:pt>
                <c:pt idx="530">
                  <c:v>30.48</c:v>
                </c:pt>
                <c:pt idx="531">
                  <c:v>30.46</c:v>
                </c:pt>
                <c:pt idx="532">
                  <c:v>30.46</c:v>
                </c:pt>
                <c:pt idx="533">
                  <c:v>30.42</c:v>
                </c:pt>
                <c:pt idx="534">
                  <c:v>30.39</c:v>
                </c:pt>
                <c:pt idx="535">
                  <c:v>30.369998899999999</c:v>
                </c:pt>
                <c:pt idx="536">
                  <c:v>30.32</c:v>
                </c:pt>
                <c:pt idx="537">
                  <c:v>30.32</c:v>
                </c:pt>
                <c:pt idx="538">
                  <c:v>30.3</c:v>
                </c:pt>
                <c:pt idx="539">
                  <c:v>30.279998800000001</c:v>
                </c:pt>
                <c:pt idx="540">
                  <c:v>30.26</c:v>
                </c:pt>
                <c:pt idx="541">
                  <c:v>30.21</c:v>
                </c:pt>
                <c:pt idx="542">
                  <c:v>30.16</c:v>
                </c:pt>
                <c:pt idx="543">
                  <c:v>30.14</c:v>
                </c:pt>
                <c:pt idx="544">
                  <c:v>30.09</c:v>
                </c:pt>
                <c:pt idx="545">
                  <c:v>30.08</c:v>
                </c:pt>
                <c:pt idx="546">
                  <c:v>30.07</c:v>
                </c:pt>
                <c:pt idx="547">
                  <c:v>30.07</c:v>
                </c:pt>
                <c:pt idx="548">
                  <c:v>30.039999000000002</c:v>
                </c:pt>
                <c:pt idx="549">
                  <c:v>30.039999000000002</c:v>
                </c:pt>
                <c:pt idx="550">
                  <c:v>30</c:v>
                </c:pt>
                <c:pt idx="551">
                  <c:v>29.97</c:v>
                </c:pt>
                <c:pt idx="552">
                  <c:v>29.92</c:v>
                </c:pt>
                <c:pt idx="553">
                  <c:v>29.89</c:v>
                </c:pt>
                <c:pt idx="554">
                  <c:v>29.869998899999999</c:v>
                </c:pt>
                <c:pt idx="555">
                  <c:v>29.859998699999998</c:v>
                </c:pt>
                <c:pt idx="556">
                  <c:v>29.83</c:v>
                </c:pt>
                <c:pt idx="557">
                  <c:v>29.789999000000002</c:v>
                </c:pt>
                <c:pt idx="558">
                  <c:v>29.769998600000001</c:v>
                </c:pt>
                <c:pt idx="559">
                  <c:v>29.769998600000001</c:v>
                </c:pt>
                <c:pt idx="560">
                  <c:v>29.75</c:v>
                </c:pt>
                <c:pt idx="561">
                  <c:v>29.75</c:v>
                </c:pt>
                <c:pt idx="562">
                  <c:v>29.73</c:v>
                </c:pt>
                <c:pt idx="563">
                  <c:v>29.699998900000001</c:v>
                </c:pt>
                <c:pt idx="564">
                  <c:v>29.679998399999999</c:v>
                </c:pt>
                <c:pt idx="565">
                  <c:v>29.67</c:v>
                </c:pt>
                <c:pt idx="566">
                  <c:v>29.64</c:v>
                </c:pt>
                <c:pt idx="567">
                  <c:v>29.619998899999999</c:v>
                </c:pt>
                <c:pt idx="568">
                  <c:v>29.59</c:v>
                </c:pt>
                <c:pt idx="569">
                  <c:v>29.55</c:v>
                </c:pt>
                <c:pt idx="570">
                  <c:v>29.539999000000002</c:v>
                </c:pt>
                <c:pt idx="571">
                  <c:v>29.51</c:v>
                </c:pt>
                <c:pt idx="572">
                  <c:v>29.51</c:v>
                </c:pt>
                <c:pt idx="573">
                  <c:v>29.48</c:v>
                </c:pt>
                <c:pt idx="574">
                  <c:v>29.48</c:v>
                </c:pt>
                <c:pt idx="575">
                  <c:v>29.48</c:v>
                </c:pt>
                <c:pt idx="576">
                  <c:v>29.46</c:v>
                </c:pt>
                <c:pt idx="577">
                  <c:v>29.439998599999999</c:v>
                </c:pt>
                <c:pt idx="578">
                  <c:v>29.41</c:v>
                </c:pt>
                <c:pt idx="579">
                  <c:v>29.41</c:v>
                </c:pt>
                <c:pt idx="580">
                  <c:v>29.4</c:v>
                </c:pt>
                <c:pt idx="581">
                  <c:v>29.38</c:v>
                </c:pt>
                <c:pt idx="582">
                  <c:v>29.349998500000002</c:v>
                </c:pt>
                <c:pt idx="583">
                  <c:v>29.34</c:v>
                </c:pt>
                <c:pt idx="584">
                  <c:v>29.3</c:v>
                </c:pt>
                <c:pt idx="585">
                  <c:v>29.289999000000002</c:v>
                </c:pt>
                <c:pt idx="586">
                  <c:v>29.269998600000001</c:v>
                </c:pt>
                <c:pt idx="587">
                  <c:v>29.25</c:v>
                </c:pt>
                <c:pt idx="588">
                  <c:v>29.22</c:v>
                </c:pt>
                <c:pt idx="589">
                  <c:v>29.21</c:v>
                </c:pt>
                <c:pt idx="590">
                  <c:v>29.14</c:v>
                </c:pt>
                <c:pt idx="591">
                  <c:v>29.109998699999998</c:v>
                </c:pt>
                <c:pt idx="592">
                  <c:v>29.06</c:v>
                </c:pt>
                <c:pt idx="593">
                  <c:v>29.01</c:v>
                </c:pt>
                <c:pt idx="594">
                  <c:v>29.01</c:v>
                </c:pt>
                <c:pt idx="595">
                  <c:v>28.98</c:v>
                </c:pt>
                <c:pt idx="596">
                  <c:v>28.939998599999999</c:v>
                </c:pt>
                <c:pt idx="597">
                  <c:v>28.939998599999999</c:v>
                </c:pt>
                <c:pt idx="598">
                  <c:v>28.89</c:v>
                </c:pt>
                <c:pt idx="599">
                  <c:v>28.89</c:v>
                </c:pt>
                <c:pt idx="600">
                  <c:v>28.869998899999999</c:v>
                </c:pt>
                <c:pt idx="601">
                  <c:v>28.89</c:v>
                </c:pt>
                <c:pt idx="602">
                  <c:v>28.849998500000002</c:v>
                </c:pt>
                <c:pt idx="603">
                  <c:v>28.849998500000002</c:v>
                </c:pt>
                <c:pt idx="604">
                  <c:v>28.83</c:v>
                </c:pt>
                <c:pt idx="605">
                  <c:v>28.779998800000001</c:v>
                </c:pt>
                <c:pt idx="606">
                  <c:v>28.779998800000001</c:v>
                </c:pt>
                <c:pt idx="607">
                  <c:v>28.75</c:v>
                </c:pt>
                <c:pt idx="608">
                  <c:v>28.75</c:v>
                </c:pt>
                <c:pt idx="609">
                  <c:v>28.75</c:v>
                </c:pt>
                <c:pt idx="610">
                  <c:v>28.71</c:v>
                </c:pt>
                <c:pt idx="611">
                  <c:v>28.68</c:v>
                </c:pt>
                <c:pt idx="612">
                  <c:v>28.67</c:v>
                </c:pt>
                <c:pt idx="613">
                  <c:v>28.64</c:v>
                </c:pt>
                <c:pt idx="614">
                  <c:v>28.619998899999999</c:v>
                </c:pt>
                <c:pt idx="615">
                  <c:v>28.619998899999999</c:v>
                </c:pt>
                <c:pt idx="616">
                  <c:v>28.619998899999999</c:v>
                </c:pt>
                <c:pt idx="617">
                  <c:v>28.58</c:v>
                </c:pt>
                <c:pt idx="618">
                  <c:v>28.56</c:v>
                </c:pt>
                <c:pt idx="619">
                  <c:v>28.55</c:v>
                </c:pt>
                <c:pt idx="620">
                  <c:v>28.51</c:v>
                </c:pt>
                <c:pt idx="621">
                  <c:v>28.48</c:v>
                </c:pt>
                <c:pt idx="622">
                  <c:v>28.46</c:v>
                </c:pt>
                <c:pt idx="623">
                  <c:v>28.449998900000001</c:v>
                </c:pt>
                <c:pt idx="624">
                  <c:v>28.41</c:v>
                </c:pt>
                <c:pt idx="625">
                  <c:v>28.4</c:v>
                </c:pt>
                <c:pt idx="626">
                  <c:v>28.359998699999998</c:v>
                </c:pt>
                <c:pt idx="627">
                  <c:v>28.359998699999998</c:v>
                </c:pt>
                <c:pt idx="628">
                  <c:v>28.34</c:v>
                </c:pt>
                <c:pt idx="629">
                  <c:v>28.34</c:v>
                </c:pt>
                <c:pt idx="630">
                  <c:v>28.34</c:v>
                </c:pt>
                <c:pt idx="631">
                  <c:v>28.3</c:v>
                </c:pt>
                <c:pt idx="632">
                  <c:v>28.279998800000001</c:v>
                </c:pt>
                <c:pt idx="633">
                  <c:v>28.26</c:v>
                </c:pt>
                <c:pt idx="634">
                  <c:v>28.24</c:v>
                </c:pt>
                <c:pt idx="635">
                  <c:v>28.24</c:v>
                </c:pt>
                <c:pt idx="636">
                  <c:v>28.23</c:v>
                </c:pt>
                <c:pt idx="637">
                  <c:v>28.18</c:v>
                </c:pt>
                <c:pt idx="638">
                  <c:v>28.18</c:v>
                </c:pt>
                <c:pt idx="639">
                  <c:v>28.15</c:v>
                </c:pt>
                <c:pt idx="640">
                  <c:v>28.13</c:v>
                </c:pt>
                <c:pt idx="641">
                  <c:v>28.09</c:v>
                </c:pt>
                <c:pt idx="642">
                  <c:v>28.09</c:v>
                </c:pt>
                <c:pt idx="643">
                  <c:v>28.09</c:v>
                </c:pt>
                <c:pt idx="644">
                  <c:v>28.07</c:v>
                </c:pt>
                <c:pt idx="645">
                  <c:v>28.05</c:v>
                </c:pt>
                <c:pt idx="646">
                  <c:v>28.039999000000002</c:v>
                </c:pt>
                <c:pt idx="647">
                  <c:v>28.019998600000001</c:v>
                </c:pt>
                <c:pt idx="648">
                  <c:v>27.99</c:v>
                </c:pt>
                <c:pt idx="649">
                  <c:v>27.96</c:v>
                </c:pt>
                <c:pt idx="650">
                  <c:v>27.91</c:v>
                </c:pt>
                <c:pt idx="651">
                  <c:v>27.89</c:v>
                </c:pt>
                <c:pt idx="652">
                  <c:v>27.88</c:v>
                </c:pt>
                <c:pt idx="653">
                  <c:v>27.88</c:v>
                </c:pt>
                <c:pt idx="654">
                  <c:v>27.88</c:v>
                </c:pt>
                <c:pt idx="655">
                  <c:v>27.869998899999999</c:v>
                </c:pt>
                <c:pt idx="656">
                  <c:v>27.83</c:v>
                </c:pt>
                <c:pt idx="657">
                  <c:v>27.82</c:v>
                </c:pt>
                <c:pt idx="658">
                  <c:v>27.8</c:v>
                </c:pt>
                <c:pt idx="659">
                  <c:v>27.779998800000001</c:v>
                </c:pt>
                <c:pt idx="660">
                  <c:v>27.769998600000001</c:v>
                </c:pt>
                <c:pt idx="661">
                  <c:v>27.769998600000001</c:v>
                </c:pt>
                <c:pt idx="662">
                  <c:v>27.76</c:v>
                </c:pt>
                <c:pt idx="663">
                  <c:v>27.74</c:v>
                </c:pt>
                <c:pt idx="664">
                  <c:v>27.75</c:v>
                </c:pt>
                <c:pt idx="665">
                  <c:v>27.75</c:v>
                </c:pt>
                <c:pt idx="666">
                  <c:v>27.71</c:v>
                </c:pt>
                <c:pt idx="667">
                  <c:v>27.689998599999999</c:v>
                </c:pt>
                <c:pt idx="668">
                  <c:v>27.689998599999999</c:v>
                </c:pt>
                <c:pt idx="669">
                  <c:v>27.65</c:v>
                </c:pt>
                <c:pt idx="670">
                  <c:v>27.619998899999999</c:v>
                </c:pt>
                <c:pt idx="671">
                  <c:v>27.609998699999998</c:v>
                </c:pt>
                <c:pt idx="672">
                  <c:v>27.609998699999998</c:v>
                </c:pt>
                <c:pt idx="673">
                  <c:v>27.619998899999999</c:v>
                </c:pt>
                <c:pt idx="674">
                  <c:v>27.58</c:v>
                </c:pt>
                <c:pt idx="675">
                  <c:v>27.56</c:v>
                </c:pt>
                <c:pt idx="676">
                  <c:v>27.529998800000001</c:v>
                </c:pt>
                <c:pt idx="677">
                  <c:v>27.529998800000001</c:v>
                </c:pt>
                <c:pt idx="678">
                  <c:v>27.51</c:v>
                </c:pt>
                <c:pt idx="679">
                  <c:v>27.5</c:v>
                </c:pt>
                <c:pt idx="680">
                  <c:v>27.48</c:v>
                </c:pt>
                <c:pt idx="681">
                  <c:v>27.439998599999999</c:v>
                </c:pt>
                <c:pt idx="682">
                  <c:v>27.42</c:v>
                </c:pt>
                <c:pt idx="683">
                  <c:v>27.42</c:v>
                </c:pt>
                <c:pt idx="684">
                  <c:v>27.369998899999999</c:v>
                </c:pt>
                <c:pt idx="685">
                  <c:v>27.369998899999999</c:v>
                </c:pt>
                <c:pt idx="686">
                  <c:v>27.34</c:v>
                </c:pt>
                <c:pt idx="687">
                  <c:v>27.33</c:v>
                </c:pt>
                <c:pt idx="688">
                  <c:v>27.33</c:v>
                </c:pt>
                <c:pt idx="689">
                  <c:v>27.279998800000001</c:v>
                </c:pt>
                <c:pt idx="690">
                  <c:v>27.279998800000001</c:v>
                </c:pt>
                <c:pt idx="691">
                  <c:v>27.25</c:v>
                </c:pt>
                <c:pt idx="692">
                  <c:v>27.21</c:v>
                </c:pt>
                <c:pt idx="693">
                  <c:v>27.199998900000001</c:v>
                </c:pt>
                <c:pt idx="694">
                  <c:v>27.189998599999999</c:v>
                </c:pt>
                <c:pt idx="695">
                  <c:v>27.17</c:v>
                </c:pt>
                <c:pt idx="696">
                  <c:v>27.15</c:v>
                </c:pt>
                <c:pt idx="697">
                  <c:v>27.119998899999999</c:v>
                </c:pt>
                <c:pt idx="698">
                  <c:v>27.09</c:v>
                </c:pt>
                <c:pt idx="699">
                  <c:v>27.09</c:v>
                </c:pt>
                <c:pt idx="700">
                  <c:v>27.09</c:v>
                </c:pt>
                <c:pt idx="701">
                  <c:v>27.01</c:v>
                </c:pt>
                <c:pt idx="702">
                  <c:v>27</c:v>
                </c:pt>
                <c:pt idx="703">
                  <c:v>26.98</c:v>
                </c:pt>
                <c:pt idx="704">
                  <c:v>26.949998900000001</c:v>
                </c:pt>
                <c:pt idx="705">
                  <c:v>26.93</c:v>
                </c:pt>
                <c:pt idx="706">
                  <c:v>26.9</c:v>
                </c:pt>
                <c:pt idx="707">
                  <c:v>26.89</c:v>
                </c:pt>
                <c:pt idx="708">
                  <c:v>26.88</c:v>
                </c:pt>
                <c:pt idx="709">
                  <c:v>26.869998899999999</c:v>
                </c:pt>
                <c:pt idx="710">
                  <c:v>26.83</c:v>
                </c:pt>
                <c:pt idx="711">
                  <c:v>26.82</c:v>
                </c:pt>
                <c:pt idx="712">
                  <c:v>26.789999000000002</c:v>
                </c:pt>
                <c:pt idx="713">
                  <c:v>26.76</c:v>
                </c:pt>
                <c:pt idx="714">
                  <c:v>26.74</c:v>
                </c:pt>
                <c:pt idx="715">
                  <c:v>26.71</c:v>
                </c:pt>
                <c:pt idx="716">
                  <c:v>26.689998599999999</c:v>
                </c:pt>
                <c:pt idx="717">
                  <c:v>26.689998599999999</c:v>
                </c:pt>
                <c:pt idx="718">
                  <c:v>26.689998599999999</c:v>
                </c:pt>
                <c:pt idx="719">
                  <c:v>26.689998599999999</c:v>
                </c:pt>
                <c:pt idx="720">
                  <c:v>26.67</c:v>
                </c:pt>
                <c:pt idx="721">
                  <c:v>26.619998899999999</c:v>
                </c:pt>
                <c:pt idx="722">
                  <c:v>26.63</c:v>
                </c:pt>
                <c:pt idx="723">
                  <c:v>26.65</c:v>
                </c:pt>
                <c:pt idx="724">
                  <c:v>26.609998699999998</c:v>
                </c:pt>
                <c:pt idx="725">
                  <c:v>26.58</c:v>
                </c:pt>
                <c:pt idx="726">
                  <c:v>26.56</c:v>
                </c:pt>
                <c:pt idx="727">
                  <c:v>26.56</c:v>
                </c:pt>
                <c:pt idx="728">
                  <c:v>26.55</c:v>
                </c:pt>
                <c:pt idx="729">
                  <c:v>26.519998600000001</c:v>
                </c:pt>
                <c:pt idx="730">
                  <c:v>26.51</c:v>
                </c:pt>
                <c:pt idx="731">
                  <c:v>26.51</c:v>
                </c:pt>
                <c:pt idx="732">
                  <c:v>26.49</c:v>
                </c:pt>
                <c:pt idx="733">
                  <c:v>26.449998900000001</c:v>
                </c:pt>
                <c:pt idx="734">
                  <c:v>26.41</c:v>
                </c:pt>
                <c:pt idx="735">
                  <c:v>26.38</c:v>
                </c:pt>
                <c:pt idx="736">
                  <c:v>26.39</c:v>
                </c:pt>
                <c:pt idx="737">
                  <c:v>26.359998699999998</c:v>
                </c:pt>
                <c:pt idx="738">
                  <c:v>26.33</c:v>
                </c:pt>
                <c:pt idx="739">
                  <c:v>26.289999000000002</c:v>
                </c:pt>
                <c:pt idx="740">
                  <c:v>26.26</c:v>
                </c:pt>
                <c:pt idx="741">
                  <c:v>26.24</c:v>
                </c:pt>
                <c:pt idx="742">
                  <c:v>26.23</c:v>
                </c:pt>
                <c:pt idx="743">
                  <c:v>26.199998900000001</c:v>
                </c:pt>
                <c:pt idx="744">
                  <c:v>26.189998599999999</c:v>
                </c:pt>
                <c:pt idx="745">
                  <c:v>26.17</c:v>
                </c:pt>
                <c:pt idx="746">
                  <c:v>26.15</c:v>
                </c:pt>
                <c:pt idx="747">
                  <c:v>26.14</c:v>
                </c:pt>
                <c:pt idx="748">
                  <c:v>26.13</c:v>
                </c:pt>
                <c:pt idx="749">
                  <c:v>26.099998500000002</c:v>
                </c:pt>
                <c:pt idx="750">
                  <c:v>26.08</c:v>
                </c:pt>
                <c:pt idx="751">
                  <c:v>26.08</c:v>
                </c:pt>
                <c:pt idx="752">
                  <c:v>26.07</c:v>
                </c:pt>
                <c:pt idx="753">
                  <c:v>26.05</c:v>
                </c:pt>
                <c:pt idx="754">
                  <c:v>26.029998800000001</c:v>
                </c:pt>
                <c:pt idx="755">
                  <c:v>26.01</c:v>
                </c:pt>
                <c:pt idx="756">
                  <c:v>25.98</c:v>
                </c:pt>
                <c:pt idx="757">
                  <c:v>25.96</c:v>
                </c:pt>
                <c:pt idx="758">
                  <c:v>25.96</c:v>
                </c:pt>
                <c:pt idx="759">
                  <c:v>25.939998599999999</c:v>
                </c:pt>
                <c:pt idx="760">
                  <c:v>25.91</c:v>
                </c:pt>
                <c:pt idx="761">
                  <c:v>25.89</c:v>
                </c:pt>
                <c:pt idx="762">
                  <c:v>25.89</c:v>
                </c:pt>
                <c:pt idx="763">
                  <c:v>25.849998500000002</c:v>
                </c:pt>
                <c:pt idx="764">
                  <c:v>25.84</c:v>
                </c:pt>
                <c:pt idx="765">
                  <c:v>25.82</c:v>
                </c:pt>
                <c:pt idx="766">
                  <c:v>25.8</c:v>
                </c:pt>
                <c:pt idx="767">
                  <c:v>25.779998800000001</c:v>
                </c:pt>
                <c:pt idx="768">
                  <c:v>25.75</c:v>
                </c:pt>
                <c:pt idx="769">
                  <c:v>25.75</c:v>
                </c:pt>
                <c:pt idx="770">
                  <c:v>25.699998900000001</c:v>
                </c:pt>
                <c:pt idx="771">
                  <c:v>25.689998599999999</c:v>
                </c:pt>
                <c:pt idx="772">
                  <c:v>25.689998599999999</c:v>
                </c:pt>
                <c:pt idx="773">
                  <c:v>25.68</c:v>
                </c:pt>
                <c:pt idx="774">
                  <c:v>25.65</c:v>
                </c:pt>
                <c:pt idx="775">
                  <c:v>25.63</c:v>
                </c:pt>
                <c:pt idx="776">
                  <c:v>25.599998500000002</c:v>
                </c:pt>
                <c:pt idx="777">
                  <c:v>25.599998500000002</c:v>
                </c:pt>
                <c:pt idx="778">
                  <c:v>25.57</c:v>
                </c:pt>
                <c:pt idx="779">
                  <c:v>25.57</c:v>
                </c:pt>
                <c:pt idx="780">
                  <c:v>25.539999000000002</c:v>
                </c:pt>
                <c:pt idx="781">
                  <c:v>25.529998800000001</c:v>
                </c:pt>
                <c:pt idx="782">
                  <c:v>25.519998600000001</c:v>
                </c:pt>
                <c:pt idx="783">
                  <c:v>25.51</c:v>
                </c:pt>
                <c:pt idx="784">
                  <c:v>25.51</c:v>
                </c:pt>
                <c:pt idx="785">
                  <c:v>25.47</c:v>
                </c:pt>
                <c:pt idx="786">
                  <c:v>25.46</c:v>
                </c:pt>
                <c:pt idx="787">
                  <c:v>25.439998599999999</c:v>
                </c:pt>
                <c:pt idx="788">
                  <c:v>25.41</c:v>
                </c:pt>
                <c:pt idx="789">
                  <c:v>25.41</c:v>
                </c:pt>
                <c:pt idx="790">
                  <c:v>25.369998899999999</c:v>
                </c:pt>
                <c:pt idx="791">
                  <c:v>25.33</c:v>
                </c:pt>
                <c:pt idx="792">
                  <c:v>25.3</c:v>
                </c:pt>
                <c:pt idx="793">
                  <c:v>25.26</c:v>
                </c:pt>
                <c:pt idx="794">
                  <c:v>25.25</c:v>
                </c:pt>
                <c:pt idx="795">
                  <c:v>25.22</c:v>
                </c:pt>
                <c:pt idx="796">
                  <c:v>25.199998900000001</c:v>
                </c:pt>
                <c:pt idx="797">
                  <c:v>25.16</c:v>
                </c:pt>
                <c:pt idx="798">
                  <c:v>25.16</c:v>
                </c:pt>
                <c:pt idx="799">
                  <c:v>25.15</c:v>
                </c:pt>
                <c:pt idx="800">
                  <c:v>25.13</c:v>
                </c:pt>
                <c:pt idx="801">
                  <c:v>25.09</c:v>
                </c:pt>
                <c:pt idx="802">
                  <c:v>25.08</c:v>
                </c:pt>
                <c:pt idx="803">
                  <c:v>25.05</c:v>
                </c:pt>
                <c:pt idx="804">
                  <c:v>25.039999000000002</c:v>
                </c:pt>
                <c:pt idx="805">
                  <c:v>25.019998600000001</c:v>
                </c:pt>
                <c:pt idx="806">
                  <c:v>25.019998600000001</c:v>
                </c:pt>
                <c:pt idx="807">
                  <c:v>24.99</c:v>
                </c:pt>
                <c:pt idx="808">
                  <c:v>24.97</c:v>
                </c:pt>
                <c:pt idx="809">
                  <c:v>24.949998900000001</c:v>
                </c:pt>
                <c:pt idx="810">
                  <c:v>24.93</c:v>
                </c:pt>
                <c:pt idx="811">
                  <c:v>24.92</c:v>
                </c:pt>
                <c:pt idx="812">
                  <c:v>24.9</c:v>
                </c:pt>
                <c:pt idx="813">
                  <c:v>24.89</c:v>
                </c:pt>
                <c:pt idx="814">
                  <c:v>24.859998699999998</c:v>
                </c:pt>
                <c:pt idx="815">
                  <c:v>24.84</c:v>
                </c:pt>
                <c:pt idx="816">
                  <c:v>24.82</c:v>
                </c:pt>
                <c:pt idx="817">
                  <c:v>24.81</c:v>
                </c:pt>
                <c:pt idx="818">
                  <c:v>24.76</c:v>
                </c:pt>
                <c:pt idx="819">
                  <c:v>24.76</c:v>
                </c:pt>
                <c:pt idx="820">
                  <c:v>24.73</c:v>
                </c:pt>
                <c:pt idx="821">
                  <c:v>24.72</c:v>
                </c:pt>
                <c:pt idx="822">
                  <c:v>24.72</c:v>
                </c:pt>
                <c:pt idx="823">
                  <c:v>24.71</c:v>
                </c:pt>
                <c:pt idx="824">
                  <c:v>24.67</c:v>
                </c:pt>
                <c:pt idx="825">
                  <c:v>24.67</c:v>
                </c:pt>
                <c:pt idx="826">
                  <c:v>24.67</c:v>
                </c:pt>
                <c:pt idx="827">
                  <c:v>24.65</c:v>
                </c:pt>
                <c:pt idx="828">
                  <c:v>24.6</c:v>
                </c:pt>
                <c:pt idx="829">
                  <c:v>24.6</c:v>
                </c:pt>
                <c:pt idx="830">
                  <c:v>24.57</c:v>
                </c:pt>
                <c:pt idx="831">
                  <c:v>24.55</c:v>
                </c:pt>
                <c:pt idx="832">
                  <c:v>24.529998800000001</c:v>
                </c:pt>
                <c:pt idx="833">
                  <c:v>24.48</c:v>
                </c:pt>
                <c:pt idx="834">
                  <c:v>24.48</c:v>
                </c:pt>
                <c:pt idx="835">
                  <c:v>24.46</c:v>
                </c:pt>
                <c:pt idx="836">
                  <c:v>24.439998599999999</c:v>
                </c:pt>
                <c:pt idx="837">
                  <c:v>24.43</c:v>
                </c:pt>
                <c:pt idx="838">
                  <c:v>24.42</c:v>
                </c:pt>
                <c:pt idx="839">
                  <c:v>24.41</c:v>
                </c:pt>
                <c:pt idx="840">
                  <c:v>24.39</c:v>
                </c:pt>
                <c:pt idx="841">
                  <c:v>24.369998899999999</c:v>
                </c:pt>
                <c:pt idx="842">
                  <c:v>24.33</c:v>
                </c:pt>
                <c:pt idx="843">
                  <c:v>24.33</c:v>
                </c:pt>
                <c:pt idx="844">
                  <c:v>24.289999000000002</c:v>
                </c:pt>
                <c:pt idx="845">
                  <c:v>24.279998800000001</c:v>
                </c:pt>
                <c:pt idx="846">
                  <c:v>24.199998900000001</c:v>
                </c:pt>
                <c:pt idx="847">
                  <c:v>24.109998699999998</c:v>
                </c:pt>
                <c:pt idx="848">
                  <c:v>24.07</c:v>
                </c:pt>
                <c:pt idx="849">
                  <c:v>24.07</c:v>
                </c:pt>
                <c:pt idx="850">
                  <c:v>24.039999000000002</c:v>
                </c:pt>
                <c:pt idx="851">
                  <c:v>24</c:v>
                </c:pt>
                <c:pt idx="852">
                  <c:v>23.949998900000001</c:v>
                </c:pt>
                <c:pt idx="853">
                  <c:v>23.9</c:v>
                </c:pt>
                <c:pt idx="854">
                  <c:v>23.75</c:v>
                </c:pt>
                <c:pt idx="855">
                  <c:v>23.59</c:v>
                </c:pt>
                <c:pt idx="856">
                  <c:v>23.449998900000001</c:v>
                </c:pt>
                <c:pt idx="857">
                  <c:v>23.3</c:v>
                </c:pt>
                <c:pt idx="858">
                  <c:v>22.84</c:v>
                </c:pt>
                <c:pt idx="859">
                  <c:v>22.23</c:v>
                </c:pt>
                <c:pt idx="860">
                  <c:v>21.51</c:v>
                </c:pt>
                <c:pt idx="861">
                  <c:v>20.63</c:v>
                </c:pt>
                <c:pt idx="862">
                  <c:v>19.600000000000001</c:v>
                </c:pt>
                <c:pt idx="863">
                  <c:v>18.539999000000002</c:v>
                </c:pt>
                <c:pt idx="864">
                  <c:v>17.690000000000001</c:v>
                </c:pt>
                <c:pt idx="865">
                  <c:v>16.91</c:v>
                </c:pt>
                <c:pt idx="866">
                  <c:v>16.21</c:v>
                </c:pt>
                <c:pt idx="867">
                  <c:v>15.5099993</c:v>
                </c:pt>
                <c:pt idx="868">
                  <c:v>14.8499994</c:v>
                </c:pt>
                <c:pt idx="869">
                  <c:v>14.25</c:v>
                </c:pt>
                <c:pt idx="870">
                  <c:v>13.6799994</c:v>
                </c:pt>
                <c:pt idx="871">
                  <c:v>13.19</c:v>
                </c:pt>
                <c:pt idx="872">
                  <c:v>12.7999992</c:v>
                </c:pt>
                <c:pt idx="873">
                  <c:v>12.4299994</c:v>
                </c:pt>
                <c:pt idx="874">
                  <c:v>12.0599995</c:v>
                </c:pt>
                <c:pt idx="875">
                  <c:v>11.7</c:v>
                </c:pt>
                <c:pt idx="876">
                  <c:v>11.41</c:v>
                </c:pt>
                <c:pt idx="877">
                  <c:v>11.15</c:v>
                </c:pt>
                <c:pt idx="878">
                  <c:v>10.87</c:v>
                </c:pt>
                <c:pt idx="879">
                  <c:v>10.5999994</c:v>
                </c:pt>
                <c:pt idx="880">
                  <c:v>10.3499994</c:v>
                </c:pt>
                <c:pt idx="881">
                  <c:v>10.11</c:v>
                </c:pt>
                <c:pt idx="882">
                  <c:v>9.84</c:v>
                </c:pt>
                <c:pt idx="883">
                  <c:v>9.5399999999999991</c:v>
                </c:pt>
                <c:pt idx="884">
                  <c:v>9.24</c:v>
                </c:pt>
                <c:pt idx="885">
                  <c:v>8.98</c:v>
                </c:pt>
                <c:pt idx="886">
                  <c:v>8.75</c:v>
                </c:pt>
                <c:pt idx="887">
                  <c:v>8.5999990000000004</c:v>
                </c:pt>
                <c:pt idx="888">
                  <c:v>8.4299990000000005</c:v>
                </c:pt>
                <c:pt idx="889">
                  <c:v>8.2899999999999991</c:v>
                </c:pt>
                <c:pt idx="890">
                  <c:v>8.16</c:v>
                </c:pt>
                <c:pt idx="891">
                  <c:v>8.0599989999999995</c:v>
                </c:pt>
                <c:pt idx="892">
                  <c:v>7.95</c:v>
                </c:pt>
                <c:pt idx="893">
                  <c:v>7.83</c:v>
                </c:pt>
                <c:pt idx="894">
                  <c:v>7.6099996599999997</c:v>
                </c:pt>
                <c:pt idx="895">
                  <c:v>7.3199996900000004</c:v>
                </c:pt>
                <c:pt idx="896">
                  <c:v>7.02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3DF-4308-8304-6CF9EB7EAE75}"/>
            </c:ext>
          </c:extLst>
        </c:ser>
        <c:ser>
          <c:idx val="1"/>
          <c:order val="2"/>
          <c:tx>
            <c:strRef>
              <c:f>'temps-detailstack'!$N$1</c:f>
              <c:strCache>
                <c:ptCount val="1"/>
                <c:pt idx="0">
                  <c:v>Temp_VD_surfaceX1</c:v>
                </c:pt>
              </c:strCache>
            </c:strRef>
          </c:tx>
          <c:spPr>
            <a:ln w="28575"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'temps-detailstack'!$H$2:$H$898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'temps-detailstack'!$N$2:$N$898</c:f>
              <c:numCache>
                <c:formatCode>General</c:formatCode>
                <c:ptCount val="897"/>
                <c:pt idx="0">
                  <c:v>-6.85</c:v>
                </c:pt>
                <c:pt idx="1">
                  <c:v>-6.83999968</c:v>
                </c:pt>
                <c:pt idx="2">
                  <c:v>-6.83999968</c:v>
                </c:pt>
                <c:pt idx="3">
                  <c:v>-6.83999968</c:v>
                </c:pt>
                <c:pt idx="4">
                  <c:v>-6.85</c:v>
                </c:pt>
                <c:pt idx="5">
                  <c:v>-6.85</c:v>
                </c:pt>
                <c:pt idx="6">
                  <c:v>-6.85</c:v>
                </c:pt>
                <c:pt idx="7">
                  <c:v>-6.85</c:v>
                </c:pt>
                <c:pt idx="8">
                  <c:v>-6.85</c:v>
                </c:pt>
                <c:pt idx="9">
                  <c:v>-6.87</c:v>
                </c:pt>
                <c:pt idx="10">
                  <c:v>-6.87</c:v>
                </c:pt>
                <c:pt idx="11">
                  <c:v>-6.87</c:v>
                </c:pt>
                <c:pt idx="12">
                  <c:v>-6.85</c:v>
                </c:pt>
                <c:pt idx="13">
                  <c:v>-6.87</c:v>
                </c:pt>
                <c:pt idx="14">
                  <c:v>-6.87</c:v>
                </c:pt>
                <c:pt idx="15">
                  <c:v>-6.85</c:v>
                </c:pt>
                <c:pt idx="16">
                  <c:v>-6.85</c:v>
                </c:pt>
                <c:pt idx="17">
                  <c:v>-6.83999968</c:v>
                </c:pt>
                <c:pt idx="18">
                  <c:v>-6.83999968</c:v>
                </c:pt>
                <c:pt idx="19">
                  <c:v>-6.83999968</c:v>
                </c:pt>
                <c:pt idx="20">
                  <c:v>-6.75</c:v>
                </c:pt>
                <c:pt idx="21">
                  <c:v>-6.58</c:v>
                </c:pt>
                <c:pt idx="22">
                  <c:v>-6.35</c:v>
                </c:pt>
                <c:pt idx="23">
                  <c:v>-6.14</c:v>
                </c:pt>
                <c:pt idx="24">
                  <c:v>-5.96</c:v>
                </c:pt>
                <c:pt idx="25">
                  <c:v>-5.7799997300000001</c:v>
                </c:pt>
                <c:pt idx="26">
                  <c:v>-5.6</c:v>
                </c:pt>
                <c:pt idx="27">
                  <c:v>-5.46</c:v>
                </c:pt>
                <c:pt idx="28">
                  <c:v>-5.3199996900000004</c:v>
                </c:pt>
                <c:pt idx="29">
                  <c:v>-5.19</c:v>
                </c:pt>
                <c:pt idx="30">
                  <c:v>-5.08</c:v>
                </c:pt>
                <c:pt idx="31">
                  <c:v>-4.96</c:v>
                </c:pt>
                <c:pt idx="32">
                  <c:v>-4.87</c:v>
                </c:pt>
                <c:pt idx="33">
                  <c:v>-4.7599997500000004</c:v>
                </c:pt>
                <c:pt idx="34">
                  <c:v>-4.67</c:v>
                </c:pt>
                <c:pt idx="35">
                  <c:v>-4.5699996900000004</c:v>
                </c:pt>
                <c:pt idx="36">
                  <c:v>-4.49</c:v>
                </c:pt>
                <c:pt idx="37">
                  <c:v>-4.4400000000000004</c:v>
                </c:pt>
                <c:pt idx="38">
                  <c:v>-4.43</c:v>
                </c:pt>
                <c:pt idx="39">
                  <c:v>-4.47</c:v>
                </c:pt>
                <c:pt idx="40">
                  <c:v>-4.4800000000000004</c:v>
                </c:pt>
                <c:pt idx="41">
                  <c:v>-4.5099997500000004</c:v>
                </c:pt>
                <c:pt idx="42">
                  <c:v>-4.5299997300000001</c:v>
                </c:pt>
                <c:pt idx="43">
                  <c:v>-4.5299997300000001</c:v>
                </c:pt>
                <c:pt idx="44">
                  <c:v>-4.5299997300000001</c:v>
                </c:pt>
                <c:pt idx="45">
                  <c:v>-4.54</c:v>
                </c:pt>
                <c:pt idx="46">
                  <c:v>-4.5599999999999996</c:v>
                </c:pt>
                <c:pt idx="47">
                  <c:v>-4.5699996900000004</c:v>
                </c:pt>
                <c:pt idx="48">
                  <c:v>-4.5599999999999996</c:v>
                </c:pt>
                <c:pt idx="49">
                  <c:v>-4.5699996900000004</c:v>
                </c:pt>
                <c:pt idx="50">
                  <c:v>-4.58999968</c:v>
                </c:pt>
                <c:pt idx="51">
                  <c:v>-4.62</c:v>
                </c:pt>
                <c:pt idx="52">
                  <c:v>-4.62</c:v>
                </c:pt>
                <c:pt idx="53">
                  <c:v>-4.6399999999999997</c:v>
                </c:pt>
                <c:pt idx="54">
                  <c:v>-4.63</c:v>
                </c:pt>
                <c:pt idx="55">
                  <c:v>-4.5999999999999996</c:v>
                </c:pt>
                <c:pt idx="56">
                  <c:v>-4.58999968</c:v>
                </c:pt>
                <c:pt idx="57">
                  <c:v>-4.58</c:v>
                </c:pt>
                <c:pt idx="58">
                  <c:v>-4.54</c:v>
                </c:pt>
                <c:pt idx="59">
                  <c:v>-4.5299997300000001</c:v>
                </c:pt>
                <c:pt idx="60">
                  <c:v>-4.4800000000000004</c:v>
                </c:pt>
                <c:pt idx="61">
                  <c:v>-4.46</c:v>
                </c:pt>
                <c:pt idx="62">
                  <c:v>-4.42</c:v>
                </c:pt>
                <c:pt idx="63">
                  <c:v>-4.41</c:v>
                </c:pt>
                <c:pt idx="64">
                  <c:v>-4.4000000000000004</c:v>
                </c:pt>
                <c:pt idx="65">
                  <c:v>-4.37</c:v>
                </c:pt>
                <c:pt idx="66">
                  <c:v>-4.33</c:v>
                </c:pt>
                <c:pt idx="67">
                  <c:v>-4.33</c:v>
                </c:pt>
                <c:pt idx="68">
                  <c:v>-4.3099999999999996</c:v>
                </c:pt>
                <c:pt idx="69">
                  <c:v>-4.2999997099999998</c:v>
                </c:pt>
                <c:pt idx="70">
                  <c:v>-4.2999997099999998</c:v>
                </c:pt>
                <c:pt idx="71">
                  <c:v>-4.2699999999999996</c:v>
                </c:pt>
                <c:pt idx="72">
                  <c:v>-4.2699999999999996</c:v>
                </c:pt>
                <c:pt idx="73">
                  <c:v>-4.2599997500000004</c:v>
                </c:pt>
                <c:pt idx="74">
                  <c:v>-4.24</c:v>
                </c:pt>
                <c:pt idx="75">
                  <c:v>-4.25</c:v>
                </c:pt>
                <c:pt idx="76">
                  <c:v>-4.24</c:v>
                </c:pt>
                <c:pt idx="77">
                  <c:v>-4.24</c:v>
                </c:pt>
                <c:pt idx="78">
                  <c:v>-4.22</c:v>
                </c:pt>
                <c:pt idx="79">
                  <c:v>-4.21</c:v>
                </c:pt>
                <c:pt idx="80">
                  <c:v>-4.22</c:v>
                </c:pt>
                <c:pt idx="81">
                  <c:v>-4.21</c:v>
                </c:pt>
                <c:pt idx="82">
                  <c:v>-4.2</c:v>
                </c:pt>
                <c:pt idx="83">
                  <c:v>-4.2</c:v>
                </c:pt>
                <c:pt idx="84">
                  <c:v>-4.2</c:v>
                </c:pt>
                <c:pt idx="85">
                  <c:v>-4.1900000000000004</c:v>
                </c:pt>
                <c:pt idx="86">
                  <c:v>-4.1900000000000004</c:v>
                </c:pt>
                <c:pt idx="87">
                  <c:v>-4.21</c:v>
                </c:pt>
                <c:pt idx="88">
                  <c:v>-4.22</c:v>
                </c:pt>
                <c:pt idx="89">
                  <c:v>-4.2</c:v>
                </c:pt>
                <c:pt idx="90">
                  <c:v>-4.2</c:v>
                </c:pt>
                <c:pt idx="91">
                  <c:v>-4.17</c:v>
                </c:pt>
                <c:pt idx="92">
                  <c:v>-4.13</c:v>
                </c:pt>
                <c:pt idx="93">
                  <c:v>-4.0599999999999996</c:v>
                </c:pt>
                <c:pt idx="94">
                  <c:v>-4</c:v>
                </c:pt>
                <c:pt idx="95">
                  <c:v>-3.9299998299999999</c:v>
                </c:pt>
                <c:pt idx="96">
                  <c:v>-3.85</c:v>
                </c:pt>
                <c:pt idx="97">
                  <c:v>-3.78</c:v>
                </c:pt>
                <c:pt idx="98">
                  <c:v>-3.7099997999999998</c:v>
                </c:pt>
                <c:pt idx="99">
                  <c:v>-3.6499998599999999</c:v>
                </c:pt>
                <c:pt idx="100">
                  <c:v>-3.56</c:v>
                </c:pt>
                <c:pt idx="101">
                  <c:v>-3.51</c:v>
                </c:pt>
                <c:pt idx="102">
                  <c:v>-3.4399998200000002</c:v>
                </c:pt>
                <c:pt idx="103">
                  <c:v>-3.3799998800000002</c:v>
                </c:pt>
                <c:pt idx="104">
                  <c:v>-3.33</c:v>
                </c:pt>
                <c:pt idx="105">
                  <c:v>-3.27</c:v>
                </c:pt>
                <c:pt idx="106">
                  <c:v>-3.22</c:v>
                </c:pt>
                <c:pt idx="107">
                  <c:v>-3.1799998299999999</c:v>
                </c:pt>
                <c:pt idx="108">
                  <c:v>-3.12</c:v>
                </c:pt>
                <c:pt idx="109">
                  <c:v>-3.08</c:v>
                </c:pt>
                <c:pt idx="110">
                  <c:v>-3.03</c:v>
                </c:pt>
                <c:pt idx="111">
                  <c:v>-3</c:v>
                </c:pt>
                <c:pt idx="112">
                  <c:v>-3</c:v>
                </c:pt>
                <c:pt idx="113">
                  <c:v>-3</c:v>
                </c:pt>
                <c:pt idx="114">
                  <c:v>-3</c:v>
                </c:pt>
                <c:pt idx="115">
                  <c:v>-3</c:v>
                </c:pt>
                <c:pt idx="116">
                  <c:v>-3</c:v>
                </c:pt>
                <c:pt idx="117">
                  <c:v>-3</c:v>
                </c:pt>
                <c:pt idx="118">
                  <c:v>-3</c:v>
                </c:pt>
                <c:pt idx="119">
                  <c:v>-3</c:v>
                </c:pt>
                <c:pt idx="120">
                  <c:v>-3</c:v>
                </c:pt>
                <c:pt idx="121">
                  <c:v>-3</c:v>
                </c:pt>
                <c:pt idx="122">
                  <c:v>-3</c:v>
                </c:pt>
                <c:pt idx="123">
                  <c:v>-3</c:v>
                </c:pt>
                <c:pt idx="124">
                  <c:v>-2.54</c:v>
                </c:pt>
                <c:pt idx="125">
                  <c:v>-2.52</c:v>
                </c:pt>
                <c:pt idx="126">
                  <c:v>-2.4700000000000002</c:v>
                </c:pt>
                <c:pt idx="127">
                  <c:v>-2.4299998299999999</c:v>
                </c:pt>
                <c:pt idx="128">
                  <c:v>-2.41999984</c:v>
                </c:pt>
                <c:pt idx="129">
                  <c:v>-2.3799998800000002</c:v>
                </c:pt>
                <c:pt idx="130">
                  <c:v>-2.29</c:v>
                </c:pt>
                <c:pt idx="131">
                  <c:v>-2.1800000000000002</c:v>
                </c:pt>
                <c:pt idx="132">
                  <c:v>-1.95999992</c:v>
                </c:pt>
                <c:pt idx="133">
                  <c:v>-1.62</c:v>
                </c:pt>
                <c:pt idx="134">
                  <c:v>-1.1599999999999999</c:v>
                </c:pt>
                <c:pt idx="135">
                  <c:v>-0.71</c:v>
                </c:pt>
                <c:pt idx="136">
                  <c:v>-0.22</c:v>
                </c:pt>
                <c:pt idx="137">
                  <c:v>0.26</c:v>
                </c:pt>
                <c:pt idx="138">
                  <c:v>0.89</c:v>
                </c:pt>
                <c:pt idx="139">
                  <c:v>1.5799999199999999</c:v>
                </c:pt>
                <c:pt idx="140">
                  <c:v>2.35</c:v>
                </c:pt>
                <c:pt idx="141">
                  <c:v>3.1</c:v>
                </c:pt>
                <c:pt idx="142">
                  <c:v>3.87</c:v>
                </c:pt>
                <c:pt idx="143">
                  <c:v>4.5199999999999996</c:v>
                </c:pt>
                <c:pt idx="144">
                  <c:v>5.1099996599999997</c:v>
                </c:pt>
                <c:pt idx="145">
                  <c:v>5.66</c:v>
                </c:pt>
                <c:pt idx="146">
                  <c:v>6.1099996599999997</c:v>
                </c:pt>
                <c:pt idx="147">
                  <c:v>6.64</c:v>
                </c:pt>
                <c:pt idx="148">
                  <c:v>7.0299997300000001</c:v>
                </c:pt>
                <c:pt idx="149">
                  <c:v>7.44</c:v>
                </c:pt>
                <c:pt idx="150">
                  <c:v>7.8199996900000004</c:v>
                </c:pt>
                <c:pt idx="151">
                  <c:v>8.2200000000000006</c:v>
                </c:pt>
                <c:pt idx="152">
                  <c:v>8.57</c:v>
                </c:pt>
                <c:pt idx="153">
                  <c:v>8.8699999999999992</c:v>
                </c:pt>
                <c:pt idx="154">
                  <c:v>9.19</c:v>
                </c:pt>
                <c:pt idx="155">
                  <c:v>9.5399999999999991</c:v>
                </c:pt>
                <c:pt idx="156">
                  <c:v>9.84</c:v>
                </c:pt>
                <c:pt idx="157">
                  <c:v>10.1799994</c:v>
                </c:pt>
                <c:pt idx="158">
                  <c:v>10.46</c:v>
                </c:pt>
                <c:pt idx="159">
                  <c:v>10.75</c:v>
                </c:pt>
                <c:pt idx="160">
                  <c:v>11.05</c:v>
                </c:pt>
                <c:pt idx="161">
                  <c:v>11.29</c:v>
                </c:pt>
                <c:pt idx="162">
                  <c:v>11.59</c:v>
                </c:pt>
                <c:pt idx="163">
                  <c:v>11.87</c:v>
                </c:pt>
                <c:pt idx="164">
                  <c:v>12.16</c:v>
                </c:pt>
                <c:pt idx="165">
                  <c:v>12.45</c:v>
                </c:pt>
                <c:pt idx="166">
                  <c:v>12.769999500000001</c:v>
                </c:pt>
                <c:pt idx="167">
                  <c:v>13.07</c:v>
                </c:pt>
                <c:pt idx="168">
                  <c:v>13.389999400000001</c:v>
                </c:pt>
                <c:pt idx="169">
                  <c:v>13.67</c:v>
                </c:pt>
                <c:pt idx="170">
                  <c:v>14.019999500000001</c:v>
                </c:pt>
                <c:pt idx="171">
                  <c:v>14.269999500000001</c:v>
                </c:pt>
                <c:pt idx="172">
                  <c:v>14.58</c:v>
                </c:pt>
                <c:pt idx="173">
                  <c:v>14.86</c:v>
                </c:pt>
                <c:pt idx="174">
                  <c:v>15.17</c:v>
                </c:pt>
                <c:pt idx="175">
                  <c:v>15.48</c:v>
                </c:pt>
                <c:pt idx="176">
                  <c:v>15.7599993</c:v>
                </c:pt>
                <c:pt idx="177">
                  <c:v>16.029998800000001</c:v>
                </c:pt>
                <c:pt idx="178">
                  <c:v>16.309999999999999</c:v>
                </c:pt>
                <c:pt idx="179">
                  <c:v>16.579999999999998</c:v>
                </c:pt>
                <c:pt idx="180">
                  <c:v>16.859998699999998</c:v>
                </c:pt>
                <c:pt idx="181">
                  <c:v>17.16</c:v>
                </c:pt>
                <c:pt idx="182">
                  <c:v>17.420000000000002</c:v>
                </c:pt>
                <c:pt idx="183">
                  <c:v>17.670000000000002</c:v>
                </c:pt>
                <c:pt idx="184">
                  <c:v>17.940000000000001</c:v>
                </c:pt>
                <c:pt idx="185">
                  <c:v>18.21</c:v>
                </c:pt>
                <c:pt idx="186">
                  <c:v>18.46</c:v>
                </c:pt>
                <c:pt idx="187">
                  <c:v>18.739999999999998</c:v>
                </c:pt>
                <c:pt idx="188">
                  <c:v>18.949998900000001</c:v>
                </c:pt>
                <c:pt idx="189">
                  <c:v>19.18</c:v>
                </c:pt>
                <c:pt idx="190">
                  <c:v>19.420000000000002</c:v>
                </c:pt>
                <c:pt idx="191">
                  <c:v>19.64</c:v>
                </c:pt>
                <c:pt idx="192">
                  <c:v>19.859998699999998</c:v>
                </c:pt>
                <c:pt idx="193">
                  <c:v>20.07</c:v>
                </c:pt>
                <c:pt idx="194">
                  <c:v>20.23</c:v>
                </c:pt>
                <c:pt idx="195">
                  <c:v>20.420000000000002</c:v>
                </c:pt>
                <c:pt idx="196">
                  <c:v>20.59</c:v>
                </c:pt>
                <c:pt idx="197">
                  <c:v>20.74</c:v>
                </c:pt>
                <c:pt idx="198">
                  <c:v>20.91</c:v>
                </c:pt>
                <c:pt idx="199">
                  <c:v>21.06</c:v>
                </c:pt>
                <c:pt idx="200">
                  <c:v>21.24</c:v>
                </c:pt>
                <c:pt idx="201">
                  <c:v>21.4</c:v>
                </c:pt>
                <c:pt idx="202">
                  <c:v>21.58</c:v>
                </c:pt>
                <c:pt idx="203">
                  <c:v>21.76</c:v>
                </c:pt>
                <c:pt idx="204">
                  <c:v>21.92</c:v>
                </c:pt>
                <c:pt idx="205">
                  <c:v>22.09</c:v>
                </c:pt>
                <c:pt idx="206">
                  <c:v>22.26</c:v>
                </c:pt>
                <c:pt idx="207">
                  <c:v>22.41</c:v>
                </c:pt>
                <c:pt idx="208">
                  <c:v>22.58</c:v>
                </c:pt>
                <c:pt idx="209">
                  <c:v>22.74</c:v>
                </c:pt>
                <c:pt idx="210">
                  <c:v>22.91</c:v>
                </c:pt>
                <c:pt idx="211">
                  <c:v>23.05</c:v>
                </c:pt>
                <c:pt idx="212">
                  <c:v>23.25</c:v>
                </c:pt>
                <c:pt idx="213">
                  <c:v>23.4</c:v>
                </c:pt>
                <c:pt idx="214">
                  <c:v>23.55</c:v>
                </c:pt>
                <c:pt idx="215">
                  <c:v>23.72</c:v>
                </c:pt>
                <c:pt idx="216">
                  <c:v>23.89</c:v>
                </c:pt>
                <c:pt idx="217">
                  <c:v>24.08</c:v>
                </c:pt>
                <c:pt idx="218">
                  <c:v>24.24</c:v>
                </c:pt>
                <c:pt idx="219">
                  <c:v>24.359998699999998</c:v>
                </c:pt>
                <c:pt idx="220">
                  <c:v>24.529998800000001</c:v>
                </c:pt>
                <c:pt idx="221">
                  <c:v>24.689998599999999</c:v>
                </c:pt>
                <c:pt idx="222">
                  <c:v>24.859998699999998</c:v>
                </c:pt>
                <c:pt idx="223">
                  <c:v>25.019998600000001</c:v>
                </c:pt>
                <c:pt idx="224">
                  <c:v>25.16</c:v>
                </c:pt>
                <c:pt idx="225">
                  <c:v>25.289999000000002</c:v>
                </c:pt>
                <c:pt idx="226">
                  <c:v>25.43</c:v>
                </c:pt>
                <c:pt idx="227">
                  <c:v>25.56</c:v>
                </c:pt>
                <c:pt idx="228">
                  <c:v>25.68</c:v>
                </c:pt>
                <c:pt idx="229">
                  <c:v>25.84</c:v>
                </c:pt>
                <c:pt idx="230">
                  <c:v>25.98</c:v>
                </c:pt>
                <c:pt idx="231">
                  <c:v>26.119998899999999</c:v>
                </c:pt>
                <c:pt idx="232">
                  <c:v>26.26</c:v>
                </c:pt>
                <c:pt idx="233">
                  <c:v>26.369998899999999</c:v>
                </c:pt>
                <c:pt idx="234">
                  <c:v>26.519998600000001</c:v>
                </c:pt>
                <c:pt idx="235">
                  <c:v>26.63</c:v>
                </c:pt>
                <c:pt idx="236">
                  <c:v>26.74</c:v>
                </c:pt>
                <c:pt idx="237">
                  <c:v>26.82</c:v>
                </c:pt>
                <c:pt idx="238">
                  <c:v>26.9</c:v>
                </c:pt>
                <c:pt idx="239">
                  <c:v>26.98</c:v>
                </c:pt>
                <c:pt idx="240">
                  <c:v>27.07</c:v>
                </c:pt>
                <c:pt idx="241">
                  <c:v>27.189998599999999</c:v>
                </c:pt>
                <c:pt idx="242">
                  <c:v>27.32</c:v>
                </c:pt>
                <c:pt idx="243">
                  <c:v>27.439998599999999</c:v>
                </c:pt>
                <c:pt idx="244">
                  <c:v>27.599998500000002</c:v>
                </c:pt>
                <c:pt idx="245">
                  <c:v>27.67</c:v>
                </c:pt>
                <c:pt idx="246">
                  <c:v>27.51</c:v>
                </c:pt>
                <c:pt idx="247">
                  <c:v>27.3</c:v>
                </c:pt>
                <c:pt idx="248">
                  <c:v>26.96</c:v>
                </c:pt>
                <c:pt idx="249">
                  <c:v>26.66</c:v>
                </c:pt>
                <c:pt idx="250">
                  <c:v>26.349998500000002</c:v>
                </c:pt>
                <c:pt idx="251">
                  <c:v>26.029998800000001</c:v>
                </c:pt>
                <c:pt idx="252">
                  <c:v>25.72</c:v>
                </c:pt>
                <c:pt idx="253">
                  <c:v>25.43</c:v>
                </c:pt>
                <c:pt idx="254">
                  <c:v>25.119998899999999</c:v>
                </c:pt>
                <c:pt idx="255">
                  <c:v>24.89</c:v>
                </c:pt>
                <c:pt idx="256">
                  <c:v>24.619998899999999</c:v>
                </c:pt>
                <c:pt idx="257">
                  <c:v>24.34</c:v>
                </c:pt>
                <c:pt idx="258">
                  <c:v>24.109998699999998</c:v>
                </c:pt>
                <c:pt idx="259">
                  <c:v>23.84</c:v>
                </c:pt>
                <c:pt idx="260">
                  <c:v>23.64</c:v>
                </c:pt>
                <c:pt idx="261">
                  <c:v>23.39</c:v>
                </c:pt>
                <c:pt idx="262">
                  <c:v>23.17</c:v>
                </c:pt>
                <c:pt idx="263">
                  <c:v>22.939998599999999</c:v>
                </c:pt>
                <c:pt idx="264">
                  <c:v>22.74</c:v>
                </c:pt>
                <c:pt idx="265">
                  <c:v>22.519998600000001</c:v>
                </c:pt>
                <c:pt idx="266">
                  <c:v>22.31</c:v>
                </c:pt>
                <c:pt idx="267">
                  <c:v>22.109998699999998</c:v>
                </c:pt>
                <c:pt idx="268">
                  <c:v>21.92</c:v>
                </c:pt>
                <c:pt idx="269">
                  <c:v>21.71</c:v>
                </c:pt>
                <c:pt idx="270">
                  <c:v>21.55</c:v>
                </c:pt>
                <c:pt idx="271">
                  <c:v>21.369998899999999</c:v>
                </c:pt>
                <c:pt idx="272">
                  <c:v>21.17</c:v>
                </c:pt>
                <c:pt idx="273">
                  <c:v>21</c:v>
                </c:pt>
                <c:pt idx="274">
                  <c:v>20.83</c:v>
                </c:pt>
                <c:pt idx="275">
                  <c:v>20.67</c:v>
                </c:pt>
                <c:pt idx="276">
                  <c:v>20.51</c:v>
                </c:pt>
                <c:pt idx="277">
                  <c:v>20.329999999999998</c:v>
                </c:pt>
                <c:pt idx="278">
                  <c:v>20.18</c:v>
                </c:pt>
                <c:pt idx="279">
                  <c:v>20.02</c:v>
                </c:pt>
                <c:pt idx="280">
                  <c:v>19.859998699999998</c:v>
                </c:pt>
                <c:pt idx="281">
                  <c:v>19.71</c:v>
                </c:pt>
                <c:pt idx="282">
                  <c:v>19.559999999999999</c:v>
                </c:pt>
                <c:pt idx="283">
                  <c:v>19.420000000000002</c:v>
                </c:pt>
                <c:pt idx="284">
                  <c:v>19.27</c:v>
                </c:pt>
                <c:pt idx="285">
                  <c:v>19.13</c:v>
                </c:pt>
                <c:pt idx="286">
                  <c:v>19</c:v>
                </c:pt>
                <c:pt idx="287">
                  <c:v>18.859998699999998</c:v>
                </c:pt>
                <c:pt idx="288">
                  <c:v>18.73</c:v>
                </c:pt>
                <c:pt idx="289">
                  <c:v>18.57</c:v>
                </c:pt>
                <c:pt idx="290">
                  <c:v>18.420000000000002</c:v>
                </c:pt>
                <c:pt idx="291">
                  <c:v>18.22</c:v>
                </c:pt>
                <c:pt idx="292">
                  <c:v>17.98</c:v>
                </c:pt>
                <c:pt idx="293">
                  <c:v>17.699998900000001</c:v>
                </c:pt>
                <c:pt idx="294">
                  <c:v>17.420000000000002</c:v>
                </c:pt>
                <c:pt idx="295">
                  <c:v>17.199998900000001</c:v>
                </c:pt>
                <c:pt idx="296">
                  <c:v>16.96</c:v>
                </c:pt>
                <c:pt idx="297">
                  <c:v>16.739999999999998</c:v>
                </c:pt>
                <c:pt idx="298">
                  <c:v>16.510000000000002</c:v>
                </c:pt>
                <c:pt idx="299">
                  <c:v>16.27</c:v>
                </c:pt>
                <c:pt idx="300">
                  <c:v>16.05</c:v>
                </c:pt>
                <c:pt idx="301">
                  <c:v>15.83</c:v>
                </c:pt>
                <c:pt idx="302">
                  <c:v>15.639999400000001</c:v>
                </c:pt>
                <c:pt idx="303">
                  <c:v>15.46</c:v>
                </c:pt>
                <c:pt idx="304">
                  <c:v>15.269999500000001</c:v>
                </c:pt>
                <c:pt idx="305">
                  <c:v>15.08</c:v>
                </c:pt>
                <c:pt idx="306">
                  <c:v>14.9</c:v>
                </c:pt>
                <c:pt idx="307">
                  <c:v>14.73</c:v>
                </c:pt>
                <c:pt idx="308">
                  <c:v>14.5599995</c:v>
                </c:pt>
                <c:pt idx="309">
                  <c:v>14.37</c:v>
                </c:pt>
                <c:pt idx="310">
                  <c:v>14.2199993</c:v>
                </c:pt>
                <c:pt idx="311">
                  <c:v>14.07</c:v>
                </c:pt>
                <c:pt idx="312">
                  <c:v>13.91</c:v>
                </c:pt>
                <c:pt idx="313">
                  <c:v>13.78</c:v>
                </c:pt>
                <c:pt idx="314">
                  <c:v>13.61</c:v>
                </c:pt>
                <c:pt idx="315">
                  <c:v>13.48</c:v>
                </c:pt>
                <c:pt idx="316">
                  <c:v>13.33</c:v>
                </c:pt>
                <c:pt idx="317">
                  <c:v>13.21</c:v>
                </c:pt>
                <c:pt idx="318">
                  <c:v>13.07</c:v>
                </c:pt>
                <c:pt idx="319">
                  <c:v>12.92</c:v>
                </c:pt>
                <c:pt idx="320">
                  <c:v>12.82</c:v>
                </c:pt>
                <c:pt idx="321">
                  <c:v>12.6799994</c:v>
                </c:pt>
                <c:pt idx="322">
                  <c:v>12.5599995</c:v>
                </c:pt>
                <c:pt idx="323">
                  <c:v>12.42</c:v>
                </c:pt>
                <c:pt idx="324">
                  <c:v>12.32</c:v>
                </c:pt>
                <c:pt idx="325">
                  <c:v>12.2</c:v>
                </c:pt>
                <c:pt idx="326">
                  <c:v>12.0999994</c:v>
                </c:pt>
                <c:pt idx="327">
                  <c:v>11.99</c:v>
                </c:pt>
                <c:pt idx="328">
                  <c:v>11.889999400000001</c:v>
                </c:pt>
                <c:pt idx="329">
                  <c:v>11.78</c:v>
                </c:pt>
                <c:pt idx="330">
                  <c:v>11.6799994</c:v>
                </c:pt>
                <c:pt idx="331">
                  <c:v>11.5999994</c:v>
                </c:pt>
                <c:pt idx="332">
                  <c:v>11.519999500000001</c:v>
                </c:pt>
                <c:pt idx="333">
                  <c:v>11.4299994</c:v>
                </c:pt>
                <c:pt idx="334">
                  <c:v>11.3499994</c:v>
                </c:pt>
                <c:pt idx="335">
                  <c:v>11.25</c:v>
                </c:pt>
                <c:pt idx="336">
                  <c:v>11.17</c:v>
                </c:pt>
                <c:pt idx="337">
                  <c:v>11.09</c:v>
                </c:pt>
                <c:pt idx="338">
                  <c:v>11</c:v>
                </c:pt>
                <c:pt idx="339">
                  <c:v>10.92</c:v>
                </c:pt>
                <c:pt idx="340">
                  <c:v>10.83</c:v>
                </c:pt>
                <c:pt idx="341">
                  <c:v>10.78</c:v>
                </c:pt>
                <c:pt idx="342">
                  <c:v>10.69</c:v>
                </c:pt>
                <c:pt idx="343">
                  <c:v>10.62</c:v>
                </c:pt>
                <c:pt idx="344">
                  <c:v>10.55</c:v>
                </c:pt>
                <c:pt idx="345">
                  <c:v>10.48</c:v>
                </c:pt>
                <c:pt idx="346">
                  <c:v>10.42</c:v>
                </c:pt>
                <c:pt idx="347">
                  <c:v>10.3499994</c:v>
                </c:pt>
                <c:pt idx="348">
                  <c:v>10.3</c:v>
                </c:pt>
                <c:pt idx="349">
                  <c:v>10.23</c:v>
                </c:pt>
                <c:pt idx="350">
                  <c:v>10.16</c:v>
                </c:pt>
                <c:pt idx="351">
                  <c:v>10.0999994</c:v>
                </c:pt>
                <c:pt idx="352">
                  <c:v>10.050000000000001</c:v>
                </c:pt>
                <c:pt idx="353">
                  <c:v>10</c:v>
                </c:pt>
                <c:pt idx="354">
                  <c:v>9.94</c:v>
                </c:pt>
                <c:pt idx="355">
                  <c:v>9.8699999999999992</c:v>
                </c:pt>
                <c:pt idx="356">
                  <c:v>9.82</c:v>
                </c:pt>
                <c:pt idx="357">
                  <c:v>9.76</c:v>
                </c:pt>
                <c:pt idx="358">
                  <c:v>9.6999999999999993</c:v>
                </c:pt>
                <c:pt idx="359">
                  <c:v>9.6399989999999995</c:v>
                </c:pt>
                <c:pt idx="360">
                  <c:v>9.57</c:v>
                </c:pt>
                <c:pt idx="361">
                  <c:v>9.51</c:v>
                </c:pt>
                <c:pt idx="362">
                  <c:v>9.4600000000000009</c:v>
                </c:pt>
                <c:pt idx="363">
                  <c:v>9.3899989999999995</c:v>
                </c:pt>
                <c:pt idx="364">
                  <c:v>9.34</c:v>
                </c:pt>
                <c:pt idx="365">
                  <c:v>9.2699995000000008</c:v>
                </c:pt>
                <c:pt idx="366">
                  <c:v>9.23</c:v>
                </c:pt>
                <c:pt idx="367">
                  <c:v>9.17</c:v>
                </c:pt>
                <c:pt idx="368">
                  <c:v>9.1199999999999992</c:v>
                </c:pt>
                <c:pt idx="369">
                  <c:v>9.0299999999999994</c:v>
                </c:pt>
                <c:pt idx="370">
                  <c:v>8.9700000000000006</c:v>
                </c:pt>
                <c:pt idx="371">
                  <c:v>8.92</c:v>
                </c:pt>
                <c:pt idx="372">
                  <c:v>8.8699999999999992</c:v>
                </c:pt>
                <c:pt idx="373">
                  <c:v>8.82</c:v>
                </c:pt>
                <c:pt idx="374">
                  <c:v>8.76</c:v>
                </c:pt>
                <c:pt idx="375">
                  <c:v>8.6999999999999993</c:v>
                </c:pt>
                <c:pt idx="376">
                  <c:v>8.65</c:v>
                </c:pt>
                <c:pt idx="377">
                  <c:v>8.5999990000000004</c:v>
                </c:pt>
                <c:pt idx="378">
                  <c:v>8.5500000000000007</c:v>
                </c:pt>
                <c:pt idx="379">
                  <c:v>8.49</c:v>
                </c:pt>
                <c:pt idx="380">
                  <c:v>8.4600000000000009</c:v>
                </c:pt>
                <c:pt idx="381">
                  <c:v>8.42</c:v>
                </c:pt>
                <c:pt idx="382">
                  <c:v>8.3800000000000008</c:v>
                </c:pt>
                <c:pt idx="383">
                  <c:v>8.32</c:v>
                </c:pt>
                <c:pt idx="384">
                  <c:v>8.2799999999999994</c:v>
                </c:pt>
                <c:pt idx="385">
                  <c:v>8.25</c:v>
                </c:pt>
                <c:pt idx="386">
                  <c:v>8.2200000000000006</c:v>
                </c:pt>
                <c:pt idx="387">
                  <c:v>8.17</c:v>
                </c:pt>
                <c:pt idx="388">
                  <c:v>8.15</c:v>
                </c:pt>
                <c:pt idx="389">
                  <c:v>8.1399989999999995</c:v>
                </c:pt>
                <c:pt idx="390">
                  <c:v>8.11</c:v>
                </c:pt>
                <c:pt idx="391">
                  <c:v>8.11</c:v>
                </c:pt>
                <c:pt idx="392">
                  <c:v>8.08</c:v>
                </c:pt>
                <c:pt idx="393">
                  <c:v>8.0500000000000007</c:v>
                </c:pt>
                <c:pt idx="394">
                  <c:v>8.0399999999999991</c:v>
                </c:pt>
                <c:pt idx="395">
                  <c:v>8.01</c:v>
                </c:pt>
                <c:pt idx="396">
                  <c:v>7.99</c:v>
                </c:pt>
                <c:pt idx="397">
                  <c:v>7.98</c:v>
                </c:pt>
                <c:pt idx="398">
                  <c:v>7.96</c:v>
                </c:pt>
                <c:pt idx="399">
                  <c:v>7.95</c:v>
                </c:pt>
                <c:pt idx="400">
                  <c:v>7.93</c:v>
                </c:pt>
                <c:pt idx="401">
                  <c:v>7.89999962</c:v>
                </c:pt>
                <c:pt idx="402">
                  <c:v>7.89</c:v>
                </c:pt>
                <c:pt idx="403">
                  <c:v>7.8799996400000003</c:v>
                </c:pt>
                <c:pt idx="404">
                  <c:v>7.8799996400000003</c:v>
                </c:pt>
                <c:pt idx="405">
                  <c:v>7.87</c:v>
                </c:pt>
                <c:pt idx="406">
                  <c:v>7.83999968</c:v>
                </c:pt>
                <c:pt idx="407">
                  <c:v>7.83</c:v>
                </c:pt>
                <c:pt idx="408">
                  <c:v>7.7999997099999998</c:v>
                </c:pt>
                <c:pt idx="409">
                  <c:v>7.7999997099999998</c:v>
                </c:pt>
                <c:pt idx="410">
                  <c:v>7.79</c:v>
                </c:pt>
                <c:pt idx="411">
                  <c:v>7.7799997300000001</c:v>
                </c:pt>
                <c:pt idx="412">
                  <c:v>7.7599997500000004</c:v>
                </c:pt>
                <c:pt idx="413">
                  <c:v>7.7599997500000004</c:v>
                </c:pt>
                <c:pt idx="414">
                  <c:v>7.73</c:v>
                </c:pt>
                <c:pt idx="415">
                  <c:v>7.73</c:v>
                </c:pt>
                <c:pt idx="416">
                  <c:v>7.69</c:v>
                </c:pt>
                <c:pt idx="417">
                  <c:v>7.69</c:v>
                </c:pt>
                <c:pt idx="418">
                  <c:v>7.6699995999999997</c:v>
                </c:pt>
                <c:pt idx="419">
                  <c:v>7.66</c:v>
                </c:pt>
                <c:pt idx="420">
                  <c:v>7.64999962</c:v>
                </c:pt>
                <c:pt idx="421">
                  <c:v>7.6299996400000003</c:v>
                </c:pt>
                <c:pt idx="422">
                  <c:v>7.62</c:v>
                </c:pt>
                <c:pt idx="423">
                  <c:v>7.6099996599999997</c:v>
                </c:pt>
                <c:pt idx="424">
                  <c:v>7.6099996599999997</c:v>
                </c:pt>
                <c:pt idx="425">
                  <c:v>7.58</c:v>
                </c:pt>
                <c:pt idx="426">
                  <c:v>7.58</c:v>
                </c:pt>
                <c:pt idx="427">
                  <c:v>7.5499997099999998</c:v>
                </c:pt>
                <c:pt idx="428">
                  <c:v>7.5299997300000001</c:v>
                </c:pt>
                <c:pt idx="429">
                  <c:v>7.52</c:v>
                </c:pt>
                <c:pt idx="430">
                  <c:v>7.5299997300000001</c:v>
                </c:pt>
                <c:pt idx="431">
                  <c:v>7.52</c:v>
                </c:pt>
                <c:pt idx="432">
                  <c:v>7.5099997500000004</c:v>
                </c:pt>
                <c:pt idx="433">
                  <c:v>7.49</c:v>
                </c:pt>
                <c:pt idx="434">
                  <c:v>7.49</c:v>
                </c:pt>
                <c:pt idx="435">
                  <c:v>7.46</c:v>
                </c:pt>
                <c:pt idx="436">
                  <c:v>7.46</c:v>
                </c:pt>
                <c:pt idx="437">
                  <c:v>7.45</c:v>
                </c:pt>
                <c:pt idx="438">
                  <c:v>7.44</c:v>
                </c:pt>
                <c:pt idx="439">
                  <c:v>7.4199995999999997</c:v>
                </c:pt>
                <c:pt idx="440">
                  <c:v>7.41</c:v>
                </c:pt>
                <c:pt idx="441">
                  <c:v>7.41</c:v>
                </c:pt>
                <c:pt idx="442">
                  <c:v>7.39</c:v>
                </c:pt>
                <c:pt idx="443">
                  <c:v>7.37</c:v>
                </c:pt>
                <c:pt idx="444">
                  <c:v>7.37</c:v>
                </c:pt>
                <c:pt idx="445">
                  <c:v>7.35</c:v>
                </c:pt>
                <c:pt idx="446">
                  <c:v>7.33999968</c:v>
                </c:pt>
                <c:pt idx="447">
                  <c:v>7.33999968</c:v>
                </c:pt>
                <c:pt idx="448">
                  <c:v>7.31</c:v>
                </c:pt>
                <c:pt idx="449">
                  <c:v>7.2999997099999998</c:v>
                </c:pt>
                <c:pt idx="450">
                  <c:v>7.29</c:v>
                </c:pt>
                <c:pt idx="451">
                  <c:v>7.2999997099999998</c:v>
                </c:pt>
                <c:pt idx="452">
                  <c:v>7.2799997300000001</c:v>
                </c:pt>
                <c:pt idx="453">
                  <c:v>7.2599997500000004</c:v>
                </c:pt>
                <c:pt idx="454">
                  <c:v>7.2799997300000001</c:v>
                </c:pt>
                <c:pt idx="455">
                  <c:v>7.24</c:v>
                </c:pt>
                <c:pt idx="456">
                  <c:v>7.25</c:v>
                </c:pt>
                <c:pt idx="457">
                  <c:v>7.23</c:v>
                </c:pt>
                <c:pt idx="458">
                  <c:v>7.23</c:v>
                </c:pt>
                <c:pt idx="459">
                  <c:v>7.19</c:v>
                </c:pt>
                <c:pt idx="460">
                  <c:v>7.18</c:v>
                </c:pt>
                <c:pt idx="461">
                  <c:v>7.18</c:v>
                </c:pt>
                <c:pt idx="462">
                  <c:v>7.14999962</c:v>
                </c:pt>
                <c:pt idx="463">
                  <c:v>7.14999962</c:v>
                </c:pt>
                <c:pt idx="464">
                  <c:v>7.14</c:v>
                </c:pt>
                <c:pt idx="465">
                  <c:v>7.14</c:v>
                </c:pt>
                <c:pt idx="466">
                  <c:v>7.12</c:v>
                </c:pt>
                <c:pt idx="467">
                  <c:v>7.08999968</c:v>
                </c:pt>
                <c:pt idx="468">
                  <c:v>7.08999968</c:v>
                </c:pt>
                <c:pt idx="469">
                  <c:v>7.08999968</c:v>
                </c:pt>
                <c:pt idx="470">
                  <c:v>7.08</c:v>
                </c:pt>
                <c:pt idx="471">
                  <c:v>7.0699996900000004</c:v>
                </c:pt>
                <c:pt idx="472">
                  <c:v>7.06</c:v>
                </c:pt>
                <c:pt idx="473">
                  <c:v>7.06</c:v>
                </c:pt>
                <c:pt idx="474">
                  <c:v>7.02</c:v>
                </c:pt>
                <c:pt idx="475">
                  <c:v>7.02</c:v>
                </c:pt>
                <c:pt idx="476">
                  <c:v>7.0099997500000004</c:v>
                </c:pt>
                <c:pt idx="477">
                  <c:v>6.99</c:v>
                </c:pt>
                <c:pt idx="478">
                  <c:v>6.98</c:v>
                </c:pt>
                <c:pt idx="479">
                  <c:v>6.97</c:v>
                </c:pt>
                <c:pt idx="480">
                  <c:v>6.98</c:v>
                </c:pt>
                <c:pt idx="481">
                  <c:v>6.93</c:v>
                </c:pt>
                <c:pt idx="482">
                  <c:v>6.96</c:v>
                </c:pt>
                <c:pt idx="483">
                  <c:v>6.93</c:v>
                </c:pt>
                <c:pt idx="484">
                  <c:v>6.92</c:v>
                </c:pt>
                <c:pt idx="485">
                  <c:v>6.91</c:v>
                </c:pt>
                <c:pt idx="486">
                  <c:v>6.89999962</c:v>
                </c:pt>
                <c:pt idx="487">
                  <c:v>6.8799996400000003</c:v>
                </c:pt>
                <c:pt idx="488">
                  <c:v>6.87</c:v>
                </c:pt>
                <c:pt idx="489">
                  <c:v>6.8599996599999997</c:v>
                </c:pt>
                <c:pt idx="490">
                  <c:v>6.8599996599999997</c:v>
                </c:pt>
                <c:pt idx="491">
                  <c:v>6.83</c:v>
                </c:pt>
                <c:pt idx="492">
                  <c:v>6.83</c:v>
                </c:pt>
                <c:pt idx="493">
                  <c:v>6.83</c:v>
                </c:pt>
                <c:pt idx="494">
                  <c:v>6.7999997099999998</c:v>
                </c:pt>
                <c:pt idx="495">
                  <c:v>6.7999997099999998</c:v>
                </c:pt>
                <c:pt idx="496">
                  <c:v>6.77</c:v>
                </c:pt>
                <c:pt idx="497">
                  <c:v>6.79</c:v>
                </c:pt>
                <c:pt idx="498">
                  <c:v>6.75</c:v>
                </c:pt>
                <c:pt idx="499">
                  <c:v>6.75</c:v>
                </c:pt>
                <c:pt idx="500">
                  <c:v>6.75</c:v>
                </c:pt>
                <c:pt idx="501">
                  <c:v>6.72</c:v>
                </c:pt>
                <c:pt idx="502">
                  <c:v>6.72</c:v>
                </c:pt>
                <c:pt idx="503">
                  <c:v>6.71</c:v>
                </c:pt>
                <c:pt idx="504">
                  <c:v>6.69</c:v>
                </c:pt>
                <c:pt idx="505">
                  <c:v>6.69</c:v>
                </c:pt>
                <c:pt idx="506">
                  <c:v>6.67</c:v>
                </c:pt>
                <c:pt idx="507">
                  <c:v>6.66</c:v>
                </c:pt>
                <c:pt idx="508">
                  <c:v>6.64999962</c:v>
                </c:pt>
                <c:pt idx="509">
                  <c:v>6.64</c:v>
                </c:pt>
                <c:pt idx="510">
                  <c:v>6.64</c:v>
                </c:pt>
                <c:pt idx="511">
                  <c:v>6.6299996400000003</c:v>
                </c:pt>
                <c:pt idx="512">
                  <c:v>6.6099996599999997</c:v>
                </c:pt>
                <c:pt idx="513">
                  <c:v>6.6099996599999997</c:v>
                </c:pt>
                <c:pt idx="514">
                  <c:v>6.6</c:v>
                </c:pt>
                <c:pt idx="515">
                  <c:v>6.58999968</c:v>
                </c:pt>
                <c:pt idx="516">
                  <c:v>6.58</c:v>
                </c:pt>
                <c:pt idx="517">
                  <c:v>6.56</c:v>
                </c:pt>
                <c:pt idx="518">
                  <c:v>6.56</c:v>
                </c:pt>
                <c:pt idx="519">
                  <c:v>6.5499997099999998</c:v>
                </c:pt>
                <c:pt idx="520">
                  <c:v>6.5299997300000001</c:v>
                </c:pt>
                <c:pt idx="521">
                  <c:v>6.5299997300000001</c:v>
                </c:pt>
                <c:pt idx="522">
                  <c:v>6.5</c:v>
                </c:pt>
                <c:pt idx="523">
                  <c:v>6.5</c:v>
                </c:pt>
                <c:pt idx="524">
                  <c:v>6.49</c:v>
                </c:pt>
                <c:pt idx="525">
                  <c:v>6.49</c:v>
                </c:pt>
                <c:pt idx="526">
                  <c:v>6.49</c:v>
                </c:pt>
                <c:pt idx="527">
                  <c:v>6.47</c:v>
                </c:pt>
                <c:pt idx="528">
                  <c:v>6.45</c:v>
                </c:pt>
                <c:pt idx="529">
                  <c:v>6.45</c:v>
                </c:pt>
                <c:pt idx="530">
                  <c:v>6.45</c:v>
                </c:pt>
                <c:pt idx="531">
                  <c:v>6.44</c:v>
                </c:pt>
                <c:pt idx="532">
                  <c:v>6.43</c:v>
                </c:pt>
                <c:pt idx="533">
                  <c:v>6.43</c:v>
                </c:pt>
                <c:pt idx="534">
                  <c:v>6.39999962</c:v>
                </c:pt>
                <c:pt idx="535">
                  <c:v>6.39999962</c:v>
                </c:pt>
                <c:pt idx="536">
                  <c:v>6.37</c:v>
                </c:pt>
                <c:pt idx="537">
                  <c:v>6.37</c:v>
                </c:pt>
                <c:pt idx="538">
                  <c:v>6.37</c:v>
                </c:pt>
                <c:pt idx="539">
                  <c:v>6.3599996599999997</c:v>
                </c:pt>
                <c:pt idx="540">
                  <c:v>6.33999968</c:v>
                </c:pt>
                <c:pt idx="541">
                  <c:v>6.33999968</c:v>
                </c:pt>
                <c:pt idx="542">
                  <c:v>6.3199996900000004</c:v>
                </c:pt>
                <c:pt idx="543">
                  <c:v>6.3199996900000004</c:v>
                </c:pt>
                <c:pt idx="544">
                  <c:v>6.29</c:v>
                </c:pt>
                <c:pt idx="545">
                  <c:v>6.29</c:v>
                </c:pt>
                <c:pt idx="546">
                  <c:v>6.2799997300000001</c:v>
                </c:pt>
                <c:pt idx="547">
                  <c:v>6.27</c:v>
                </c:pt>
                <c:pt idx="548">
                  <c:v>6.2799997300000001</c:v>
                </c:pt>
                <c:pt idx="549">
                  <c:v>6.2599997500000004</c:v>
                </c:pt>
                <c:pt idx="550">
                  <c:v>6.24</c:v>
                </c:pt>
                <c:pt idx="551">
                  <c:v>6.24</c:v>
                </c:pt>
                <c:pt idx="552">
                  <c:v>6.24</c:v>
                </c:pt>
                <c:pt idx="553">
                  <c:v>6.22</c:v>
                </c:pt>
                <c:pt idx="554">
                  <c:v>6.21</c:v>
                </c:pt>
                <c:pt idx="555">
                  <c:v>6.2</c:v>
                </c:pt>
                <c:pt idx="556">
                  <c:v>6.2</c:v>
                </c:pt>
                <c:pt idx="557">
                  <c:v>6.17</c:v>
                </c:pt>
                <c:pt idx="558">
                  <c:v>6.18</c:v>
                </c:pt>
                <c:pt idx="559">
                  <c:v>6.15</c:v>
                </c:pt>
                <c:pt idx="560">
                  <c:v>6.15</c:v>
                </c:pt>
                <c:pt idx="561">
                  <c:v>6.1299996400000003</c:v>
                </c:pt>
                <c:pt idx="562">
                  <c:v>6.1299996400000003</c:v>
                </c:pt>
                <c:pt idx="563">
                  <c:v>6.1099996599999997</c:v>
                </c:pt>
                <c:pt idx="564">
                  <c:v>6.1099996599999997</c:v>
                </c:pt>
                <c:pt idx="565">
                  <c:v>6.08999968</c:v>
                </c:pt>
                <c:pt idx="566">
                  <c:v>6.08999968</c:v>
                </c:pt>
                <c:pt idx="567">
                  <c:v>6.06</c:v>
                </c:pt>
                <c:pt idx="568">
                  <c:v>6.0699996900000004</c:v>
                </c:pt>
                <c:pt idx="569">
                  <c:v>6.0499997099999998</c:v>
                </c:pt>
                <c:pt idx="570">
                  <c:v>6.04</c:v>
                </c:pt>
                <c:pt idx="571">
                  <c:v>6.04</c:v>
                </c:pt>
                <c:pt idx="572">
                  <c:v>6.0099997500000004</c:v>
                </c:pt>
                <c:pt idx="573">
                  <c:v>6</c:v>
                </c:pt>
                <c:pt idx="574">
                  <c:v>6</c:v>
                </c:pt>
                <c:pt idx="575">
                  <c:v>6</c:v>
                </c:pt>
                <c:pt idx="576">
                  <c:v>5.99</c:v>
                </c:pt>
                <c:pt idx="577">
                  <c:v>5.97</c:v>
                </c:pt>
                <c:pt idx="578">
                  <c:v>5.96</c:v>
                </c:pt>
                <c:pt idx="579">
                  <c:v>5.96</c:v>
                </c:pt>
                <c:pt idx="580">
                  <c:v>5.95</c:v>
                </c:pt>
                <c:pt idx="581">
                  <c:v>5.95</c:v>
                </c:pt>
                <c:pt idx="582">
                  <c:v>5.94</c:v>
                </c:pt>
                <c:pt idx="583">
                  <c:v>5.91</c:v>
                </c:pt>
                <c:pt idx="584">
                  <c:v>5.93</c:v>
                </c:pt>
                <c:pt idx="585">
                  <c:v>5.91</c:v>
                </c:pt>
                <c:pt idx="586">
                  <c:v>5.9</c:v>
                </c:pt>
                <c:pt idx="587">
                  <c:v>5.89</c:v>
                </c:pt>
                <c:pt idx="588">
                  <c:v>5.8799996400000003</c:v>
                </c:pt>
                <c:pt idx="589">
                  <c:v>5.8799996400000003</c:v>
                </c:pt>
                <c:pt idx="590">
                  <c:v>5.8599996599999997</c:v>
                </c:pt>
                <c:pt idx="591">
                  <c:v>5.85</c:v>
                </c:pt>
                <c:pt idx="592">
                  <c:v>5.83999968</c:v>
                </c:pt>
                <c:pt idx="593">
                  <c:v>5.83999968</c:v>
                </c:pt>
                <c:pt idx="594">
                  <c:v>5.83</c:v>
                </c:pt>
                <c:pt idx="595">
                  <c:v>5.83</c:v>
                </c:pt>
                <c:pt idx="596">
                  <c:v>5.81</c:v>
                </c:pt>
                <c:pt idx="597">
                  <c:v>5.7999997099999998</c:v>
                </c:pt>
                <c:pt idx="598">
                  <c:v>5.7999997099999998</c:v>
                </c:pt>
                <c:pt idx="599">
                  <c:v>5.79</c:v>
                </c:pt>
                <c:pt idx="600">
                  <c:v>5.7799997300000001</c:v>
                </c:pt>
                <c:pt idx="601">
                  <c:v>5.77</c:v>
                </c:pt>
                <c:pt idx="602">
                  <c:v>5.75</c:v>
                </c:pt>
                <c:pt idx="603">
                  <c:v>5.74</c:v>
                </c:pt>
                <c:pt idx="604">
                  <c:v>5.74</c:v>
                </c:pt>
                <c:pt idx="605">
                  <c:v>5.73</c:v>
                </c:pt>
                <c:pt idx="606">
                  <c:v>5.73</c:v>
                </c:pt>
                <c:pt idx="607">
                  <c:v>5.72</c:v>
                </c:pt>
                <c:pt idx="608">
                  <c:v>5.7</c:v>
                </c:pt>
                <c:pt idx="609">
                  <c:v>5.69</c:v>
                </c:pt>
                <c:pt idx="610">
                  <c:v>5.68</c:v>
                </c:pt>
                <c:pt idx="611">
                  <c:v>5.69</c:v>
                </c:pt>
                <c:pt idx="612">
                  <c:v>5.67</c:v>
                </c:pt>
                <c:pt idx="613">
                  <c:v>5.66</c:v>
                </c:pt>
                <c:pt idx="614">
                  <c:v>5.64</c:v>
                </c:pt>
                <c:pt idx="615">
                  <c:v>5.64</c:v>
                </c:pt>
                <c:pt idx="616">
                  <c:v>5.66</c:v>
                </c:pt>
                <c:pt idx="617">
                  <c:v>5.6299996400000003</c:v>
                </c:pt>
                <c:pt idx="618">
                  <c:v>5.62</c:v>
                </c:pt>
                <c:pt idx="619">
                  <c:v>5.62</c:v>
                </c:pt>
                <c:pt idx="620">
                  <c:v>5.6099996599999997</c:v>
                </c:pt>
                <c:pt idx="621">
                  <c:v>5.6099996599999997</c:v>
                </c:pt>
                <c:pt idx="622">
                  <c:v>5.58999968</c:v>
                </c:pt>
                <c:pt idx="623">
                  <c:v>5.58</c:v>
                </c:pt>
                <c:pt idx="624">
                  <c:v>5.58</c:v>
                </c:pt>
                <c:pt idx="625">
                  <c:v>5.5699996900000004</c:v>
                </c:pt>
                <c:pt idx="626">
                  <c:v>5.58</c:v>
                </c:pt>
                <c:pt idx="627">
                  <c:v>5.54</c:v>
                </c:pt>
                <c:pt idx="628">
                  <c:v>5.54</c:v>
                </c:pt>
                <c:pt idx="629">
                  <c:v>5.54</c:v>
                </c:pt>
                <c:pt idx="630">
                  <c:v>5.52</c:v>
                </c:pt>
                <c:pt idx="631">
                  <c:v>5.52</c:v>
                </c:pt>
                <c:pt idx="632">
                  <c:v>5.5099997500000004</c:v>
                </c:pt>
                <c:pt idx="633">
                  <c:v>5.5099997500000004</c:v>
                </c:pt>
                <c:pt idx="634">
                  <c:v>5.5099997500000004</c:v>
                </c:pt>
                <c:pt idx="635">
                  <c:v>5.48</c:v>
                </c:pt>
                <c:pt idx="636">
                  <c:v>5.48</c:v>
                </c:pt>
                <c:pt idx="637">
                  <c:v>5.47</c:v>
                </c:pt>
                <c:pt idx="638">
                  <c:v>5.46</c:v>
                </c:pt>
                <c:pt idx="639">
                  <c:v>5.47</c:v>
                </c:pt>
                <c:pt idx="640">
                  <c:v>5.45</c:v>
                </c:pt>
                <c:pt idx="641">
                  <c:v>5.43</c:v>
                </c:pt>
                <c:pt idx="642">
                  <c:v>5.42</c:v>
                </c:pt>
                <c:pt idx="643">
                  <c:v>5.43</c:v>
                </c:pt>
                <c:pt idx="644">
                  <c:v>5.41</c:v>
                </c:pt>
                <c:pt idx="645">
                  <c:v>5.4</c:v>
                </c:pt>
                <c:pt idx="646">
                  <c:v>5.4</c:v>
                </c:pt>
                <c:pt idx="647">
                  <c:v>5.4</c:v>
                </c:pt>
                <c:pt idx="648">
                  <c:v>5.4</c:v>
                </c:pt>
                <c:pt idx="649">
                  <c:v>5.37</c:v>
                </c:pt>
                <c:pt idx="650">
                  <c:v>5.3599996599999997</c:v>
                </c:pt>
                <c:pt idx="651">
                  <c:v>5.35</c:v>
                </c:pt>
                <c:pt idx="652">
                  <c:v>5.3199996900000004</c:v>
                </c:pt>
                <c:pt idx="653">
                  <c:v>5.33999968</c:v>
                </c:pt>
                <c:pt idx="654">
                  <c:v>5.33999968</c:v>
                </c:pt>
                <c:pt idx="655">
                  <c:v>5.3199996900000004</c:v>
                </c:pt>
                <c:pt idx="656">
                  <c:v>5.31</c:v>
                </c:pt>
                <c:pt idx="657">
                  <c:v>5.2999997099999998</c:v>
                </c:pt>
                <c:pt idx="658">
                  <c:v>5.2999997099999998</c:v>
                </c:pt>
                <c:pt idx="659">
                  <c:v>5.2999997099999998</c:v>
                </c:pt>
                <c:pt idx="660">
                  <c:v>5.27</c:v>
                </c:pt>
                <c:pt idx="661">
                  <c:v>5.2599997500000004</c:v>
                </c:pt>
                <c:pt idx="662">
                  <c:v>5.27</c:v>
                </c:pt>
                <c:pt idx="663">
                  <c:v>5.25</c:v>
                </c:pt>
                <c:pt idx="664">
                  <c:v>5.2599997500000004</c:v>
                </c:pt>
                <c:pt idx="665">
                  <c:v>5.24</c:v>
                </c:pt>
                <c:pt idx="666">
                  <c:v>5.23</c:v>
                </c:pt>
                <c:pt idx="667">
                  <c:v>5.23</c:v>
                </c:pt>
                <c:pt idx="668">
                  <c:v>5.21</c:v>
                </c:pt>
                <c:pt idx="669">
                  <c:v>5.21</c:v>
                </c:pt>
                <c:pt idx="670">
                  <c:v>5.2</c:v>
                </c:pt>
                <c:pt idx="671">
                  <c:v>5.19</c:v>
                </c:pt>
                <c:pt idx="672">
                  <c:v>5.18</c:v>
                </c:pt>
                <c:pt idx="673">
                  <c:v>5.15</c:v>
                </c:pt>
                <c:pt idx="674">
                  <c:v>5.16</c:v>
                </c:pt>
                <c:pt idx="675">
                  <c:v>5.14</c:v>
                </c:pt>
                <c:pt idx="676">
                  <c:v>5.14</c:v>
                </c:pt>
                <c:pt idx="677">
                  <c:v>5.15</c:v>
                </c:pt>
                <c:pt idx="678">
                  <c:v>5.13</c:v>
                </c:pt>
                <c:pt idx="679">
                  <c:v>5.1099996599999997</c:v>
                </c:pt>
                <c:pt idx="680">
                  <c:v>5.0999999999999996</c:v>
                </c:pt>
                <c:pt idx="681">
                  <c:v>5.08999968</c:v>
                </c:pt>
                <c:pt idx="682">
                  <c:v>5.08999968</c:v>
                </c:pt>
                <c:pt idx="683">
                  <c:v>5.08</c:v>
                </c:pt>
                <c:pt idx="684">
                  <c:v>5.0699996900000004</c:v>
                </c:pt>
                <c:pt idx="685">
                  <c:v>5.08</c:v>
                </c:pt>
                <c:pt idx="686">
                  <c:v>5.0699996900000004</c:v>
                </c:pt>
                <c:pt idx="687">
                  <c:v>5.0499997099999998</c:v>
                </c:pt>
                <c:pt idx="688">
                  <c:v>5.0499997099999998</c:v>
                </c:pt>
                <c:pt idx="689">
                  <c:v>5.04</c:v>
                </c:pt>
                <c:pt idx="690">
                  <c:v>5.0299997300000001</c:v>
                </c:pt>
                <c:pt idx="691">
                  <c:v>5.0299997300000001</c:v>
                </c:pt>
                <c:pt idx="692">
                  <c:v>5.0199999999999996</c:v>
                </c:pt>
                <c:pt idx="693">
                  <c:v>5.0299997300000001</c:v>
                </c:pt>
                <c:pt idx="694">
                  <c:v>5.0199999999999996</c:v>
                </c:pt>
                <c:pt idx="695">
                  <c:v>5.0199999999999996</c:v>
                </c:pt>
                <c:pt idx="696">
                  <c:v>5</c:v>
                </c:pt>
                <c:pt idx="697">
                  <c:v>5</c:v>
                </c:pt>
                <c:pt idx="698">
                  <c:v>4.9800000000000004</c:v>
                </c:pt>
                <c:pt idx="699">
                  <c:v>4.97</c:v>
                </c:pt>
                <c:pt idx="700">
                  <c:v>4.9800000000000004</c:v>
                </c:pt>
                <c:pt idx="701">
                  <c:v>4.95</c:v>
                </c:pt>
                <c:pt idx="702">
                  <c:v>4.95</c:v>
                </c:pt>
                <c:pt idx="703">
                  <c:v>4.9400000000000004</c:v>
                </c:pt>
                <c:pt idx="704">
                  <c:v>4.9400000000000004</c:v>
                </c:pt>
                <c:pt idx="705">
                  <c:v>4.92</c:v>
                </c:pt>
                <c:pt idx="706">
                  <c:v>4.93</c:v>
                </c:pt>
                <c:pt idx="707">
                  <c:v>4.92</c:v>
                </c:pt>
                <c:pt idx="708">
                  <c:v>4.93</c:v>
                </c:pt>
                <c:pt idx="709">
                  <c:v>4.8899999999999997</c:v>
                </c:pt>
                <c:pt idx="710">
                  <c:v>4.91</c:v>
                </c:pt>
                <c:pt idx="711">
                  <c:v>4.8899999999999997</c:v>
                </c:pt>
                <c:pt idx="712">
                  <c:v>4.8899999999999997</c:v>
                </c:pt>
                <c:pt idx="713">
                  <c:v>4.88</c:v>
                </c:pt>
                <c:pt idx="714">
                  <c:v>4.88</c:v>
                </c:pt>
                <c:pt idx="715">
                  <c:v>4.8599996599999997</c:v>
                </c:pt>
                <c:pt idx="716">
                  <c:v>4.8599996599999997</c:v>
                </c:pt>
                <c:pt idx="717">
                  <c:v>4.83999968</c:v>
                </c:pt>
                <c:pt idx="718">
                  <c:v>4.83999968</c:v>
                </c:pt>
                <c:pt idx="719">
                  <c:v>4.83</c:v>
                </c:pt>
                <c:pt idx="720">
                  <c:v>4.83999968</c:v>
                </c:pt>
                <c:pt idx="721">
                  <c:v>4.83</c:v>
                </c:pt>
                <c:pt idx="722">
                  <c:v>4.8199996900000004</c:v>
                </c:pt>
                <c:pt idx="723">
                  <c:v>4.8099999999999996</c:v>
                </c:pt>
                <c:pt idx="724">
                  <c:v>4.7999997099999998</c:v>
                </c:pt>
                <c:pt idx="725">
                  <c:v>4.8099999999999996</c:v>
                </c:pt>
                <c:pt idx="726">
                  <c:v>4.7999997099999998</c:v>
                </c:pt>
                <c:pt idx="727">
                  <c:v>4.7799997300000001</c:v>
                </c:pt>
                <c:pt idx="728">
                  <c:v>4.7799997300000001</c:v>
                </c:pt>
                <c:pt idx="729">
                  <c:v>4.7699999999999996</c:v>
                </c:pt>
                <c:pt idx="730">
                  <c:v>4.7599997500000004</c:v>
                </c:pt>
                <c:pt idx="731">
                  <c:v>4.7599997500000004</c:v>
                </c:pt>
                <c:pt idx="732">
                  <c:v>4.75</c:v>
                </c:pt>
                <c:pt idx="733">
                  <c:v>4.7300000000000004</c:v>
                </c:pt>
                <c:pt idx="734">
                  <c:v>4.7300000000000004</c:v>
                </c:pt>
                <c:pt idx="735">
                  <c:v>4.7300000000000004</c:v>
                </c:pt>
                <c:pt idx="736">
                  <c:v>4.72</c:v>
                </c:pt>
                <c:pt idx="737">
                  <c:v>4.71</c:v>
                </c:pt>
                <c:pt idx="738">
                  <c:v>4.71</c:v>
                </c:pt>
                <c:pt idx="739">
                  <c:v>4.7</c:v>
                </c:pt>
                <c:pt idx="740">
                  <c:v>4.7</c:v>
                </c:pt>
                <c:pt idx="741">
                  <c:v>4.7</c:v>
                </c:pt>
                <c:pt idx="742">
                  <c:v>4.7</c:v>
                </c:pt>
                <c:pt idx="743">
                  <c:v>4.67</c:v>
                </c:pt>
                <c:pt idx="744">
                  <c:v>4.67</c:v>
                </c:pt>
                <c:pt idx="745">
                  <c:v>4.67</c:v>
                </c:pt>
                <c:pt idx="746">
                  <c:v>4.67</c:v>
                </c:pt>
                <c:pt idx="747">
                  <c:v>4.67</c:v>
                </c:pt>
                <c:pt idx="748">
                  <c:v>4.6500000000000004</c:v>
                </c:pt>
                <c:pt idx="749">
                  <c:v>4.6500000000000004</c:v>
                </c:pt>
                <c:pt idx="750">
                  <c:v>4.6500000000000004</c:v>
                </c:pt>
                <c:pt idx="751">
                  <c:v>4.62</c:v>
                </c:pt>
                <c:pt idx="752">
                  <c:v>4.62</c:v>
                </c:pt>
                <c:pt idx="753">
                  <c:v>4.62</c:v>
                </c:pt>
                <c:pt idx="754">
                  <c:v>4.6100000000000003</c:v>
                </c:pt>
                <c:pt idx="755">
                  <c:v>4.6100000000000003</c:v>
                </c:pt>
                <c:pt idx="756">
                  <c:v>4.5999999999999996</c:v>
                </c:pt>
                <c:pt idx="757">
                  <c:v>4.5999999999999996</c:v>
                </c:pt>
                <c:pt idx="758">
                  <c:v>4.58999968</c:v>
                </c:pt>
                <c:pt idx="759">
                  <c:v>4.58999968</c:v>
                </c:pt>
                <c:pt idx="760">
                  <c:v>4.5999999999999996</c:v>
                </c:pt>
                <c:pt idx="761">
                  <c:v>4.5699996900000004</c:v>
                </c:pt>
                <c:pt idx="762">
                  <c:v>4.5699996900000004</c:v>
                </c:pt>
                <c:pt idx="763">
                  <c:v>4.5699996900000004</c:v>
                </c:pt>
                <c:pt idx="764">
                  <c:v>4.5599999999999996</c:v>
                </c:pt>
                <c:pt idx="765">
                  <c:v>4.54</c:v>
                </c:pt>
                <c:pt idx="766">
                  <c:v>4.5499997099999998</c:v>
                </c:pt>
                <c:pt idx="767">
                  <c:v>4.5499997099999998</c:v>
                </c:pt>
                <c:pt idx="768">
                  <c:v>4.5199999999999996</c:v>
                </c:pt>
                <c:pt idx="769">
                  <c:v>4.5199999999999996</c:v>
                </c:pt>
                <c:pt idx="770">
                  <c:v>4.54</c:v>
                </c:pt>
                <c:pt idx="771">
                  <c:v>4.5199999999999996</c:v>
                </c:pt>
                <c:pt idx="772">
                  <c:v>4.5099997500000004</c:v>
                </c:pt>
                <c:pt idx="773">
                  <c:v>4.5</c:v>
                </c:pt>
                <c:pt idx="774">
                  <c:v>4.49</c:v>
                </c:pt>
                <c:pt idx="775">
                  <c:v>4.49</c:v>
                </c:pt>
                <c:pt idx="776">
                  <c:v>4.49</c:v>
                </c:pt>
                <c:pt idx="777">
                  <c:v>4.4800000000000004</c:v>
                </c:pt>
                <c:pt idx="778">
                  <c:v>4.46</c:v>
                </c:pt>
                <c:pt idx="779">
                  <c:v>4.46</c:v>
                </c:pt>
                <c:pt idx="780">
                  <c:v>4.45</c:v>
                </c:pt>
                <c:pt idx="781">
                  <c:v>4.46</c:v>
                </c:pt>
                <c:pt idx="782">
                  <c:v>4.45</c:v>
                </c:pt>
                <c:pt idx="783">
                  <c:v>4.4400000000000004</c:v>
                </c:pt>
                <c:pt idx="784">
                  <c:v>4.4400000000000004</c:v>
                </c:pt>
                <c:pt idx="785">
                  <c:v>4.4400000000000004</c:v>
                </c:pt>
                <c:pt idx="786">
                  <c:v>4.43</c:v>
                </c:pt>
                <c:pt idx="787">
                  <c:v>4.43</c:v>
                </c:pt>
                <c:pt idx="788">
                  <c:v>4.41</c:v>
                </c:pt>
                <c:pt idx="789">
                  <c:v>4.4000000000000004</c:v>
                </c:pt>
                <c:pt idx="790">
                  <c:v>4.4000000000000004</c:v>
                </c:pt>
                <c:pt idx="791">
                  <c:v>4.3899999999999997</c:v>
                </c:pt>
                <c:pt idx="792">
                  <c:v>4.38</c:v>
                </c:pt>
                <c:pt idx="793">
                  <c:v>4.3899999999999997</c:v>
                </c:pt>
                <c:pt idx="794">
                  <c:v>4.3899999999999997</c:v>
                </c:pt>
                <c:pt idx="795">
                  <c:v>4.38</c:v>
                </c:pt>
                <c:pt idx="796">
                  <c:v>4.38</c:v>
                </c:pt>
                <c:pt idx="797">
                  <c:v>4.37</c:v>
                </c:pt>
                <c:pt idx="798">
                  <c:v>4.3499999999999996</c:v>
                </c:pt>
                <c:pt idx="799">
                  <c:v>4.33999968</c:v>
                </c:pt>
                <c:pt idx="800">
                  <c:v>4.33999968</c:v>
                </c:pt>
                <c:pt idx="801">
                  <c:v>4.3499999999999996</c:v>
                </c:pt>
                <c:pt idx="802">
                  <c:v>4.33999968</c:v>
                </c:pt>
                <c:pt idx="803">
                  <c:v>4.33</c:v>
                </c:pt>
                <c:pt idx="804">
                  <c:v>4.33</c:v>
                </c:pt>
                <c:pt idx="805">
                  <c:v>4.33</c:v>
                </c:pt>
                <c:pt idx="806">
                  <c:v>4.33</c:v>
                </c:pt>
                <c:pt idx="807">
                  <c:v>4.2999997099999998</c:v>
                </c:pt>
                <c:pt idx="808">
                  <c:v>4.2999997099999998</c:v>
                </c:pt>
                <c:pt idx="809">
                  <c:v>4.2999997099999998</c:v>
                </c:pt>
                <c:pt idx="810">
                  <c:v>4.29</c:v>
                </c:pt>
                <c:pt idx="811">
                  <c:v>4.2999997099999998</c:v>
                </c:pt>
                <c:pt idx="812">
                  <c:v>4.2799997300000001</c:v>
                </c:pt>
                <c:pt idx="813">
                  <c:v>4.2799997300000001</c:v>
                </c:pt>
                <c:pt idx="814">
                  <c:v>4.2799997300000001</c:v>
                </c:pt>
                <c:pt idx="815">
                  <c:v>4.2799997300000001</c:v>
                </c:pt>
                <c:pt idx="816">
                  <c:v>4.25</c:v>
                </c:pt>
                <c:pt idx="817">
                  <c:v>4.2699999999999996</c:v>
                </c:pt>
                <c:pt idx="818">
                  <c:v>4.25</c:v>
                </c:pt>
                <c:pt idx="819">
                  <c:v>4.25</c:v>
                </c:pt>
                <c:pt idx="820">
                  <c:v>4.25</c:v>
                </c:pt>
                <c:pt idx="821">
                  <c:v>4.24</c:v>
                </c:pt>
                <c:pt idx="822">
                  <c:v>4.25</c:v>
                </c:pt>
                <c:pt idx="823">
                  <c:v>4.24</c:v>
                </c:pt>
                <c:pt idx="824">
                  <c:v>4.2300000000000004</c:v>
                </c:pt>
                <c:pt idx="825">
                  <c:v>4.2300000000000004</c:v>
                </c:pt>
                <c:pt idx="826">
                  <c:v>4.22</c:v>
                </c:pt>
                <c:pt idx="827">
                  <c:v>4.22</c:v>
                </c:pt>
                <c:pt idx="828">
                  <c:v>4.22</c:v>
                </c:pt>
                <c:pt idx="829">
                  <c:v>4.22</c:v>
                </c:pt>
                <c:pt idx="830">
                  <c:v>4.21</c:v>
                </c:pt>
                <c:pt idx="831">
                  <c:v>4.21</c:v>
                </c:pt>
                <c:pt idx="832">
                  <c:v>4.21</c:v>
                </c:pt>
                <c:pt idx="833">
                  <c:v>4.1900000000000004</c:v>
                </c:pt>
                <c:pt idx="834">
                  <c:v>4.1900000000000004</c:v>
                </c:pt>
                <c:pt idx="835">
                  <c:v>4.18</c:v>
                </c:pt>
                <c:pt idx="836">
                  <c:v>4.17</c:v>
                </c:pt>
                <c:pt idx="837">
                  <c:v>4.18</c:v>
                </c:pt>
                <c:pt idx="838">
                  <c:v>4.18</c:v>
                </c:pt>
                <c:pt idx="839">
                  <c:v>4.16</c:v>
                </c:pt>
                <c:pt idx="840">
                  <c:v>4.17</c:v>
                </c:pt>
                <c:pt idx="841">
                  <c:v>4.18</c:v>
                </c:pt>
                <c:pt idx="842">
                  <c:v>4.1399999999999997</c:v>
                </c:pt>
                <c:pt idx="843">
                  <c:v>4.1399999999999997</c:v>
                </c:pt>
                <c:pt idx="844">
                  <c:v>4.1399999999999997</c:v>
                </c:pt>
                <c:pt idx="845">
                  <c:v>4.1399999999999997</c:v>
                </c:pt>
                <c:pt idx="846">
                  <c:v>4.1399999999999997</c:v>
                </c:pt>
                <c:pt idx="847">
                  <c:v>4.13</c:v>
                </c:pt>
                <c:pt idx="848">
                  <c:v>4.16</c:v>
                </c:pt>
                <c:pt idx="849">
                  <c:v>4.17</c:v>
                </c:pt>
                <c:pt idx="850">
                  <c:v>4.2799997300000001</c:v>
                </c:pt>
                <c:pt idx="851">
                  <c:v>5.0999999999999996</c:v>
                </c:pt>
                <c:pt idx="852">
                  <c:v>6.22</c:v>
                </c:pt>
                <c:pt idx="853">
                  <c:v>6.97</c:v>
                </c:pt>
                <c:pt idx="854">
                  <c:v>7.5</c:v>
                </c:pt>
                <c:pt idx="855">
                  <c:v>7.89</c:v>
                </c:pt>
                <c:pt idx="856">
                  <c:v>8.25</c:v>
                </c:pt>
                <c:pt idx="857">
                  <c:v>8.5</c:v>
                </c:pt>
                <c:pt idx="858">
                  <c:v>8.65</c:v>
                </c:pt>
                <c:pt idx="859">
                  <c:v>8.7899999999999991</c:v>
                </c:pt>
                <c:pt idx="860">
                  <c:v>8.82</c:v>
                </c:pt>
                <c:pt idx="861">
                  <c:v>8.8099989999999995</c:v>
                </c:pt>
                <c:pt idx="862">
                  <c:v>8.76</c:v>
                </c:pt>
                <c:pt idx="863">
                  <c:v>8.6999999999999993</c:v>
                </c:pt>
                <c:pt idx="864">
                  <c:v>8.59</c:v>
                </c:pt>
                <c:pt idx="865">
                  <c:v>8.4600000000000009</c:v>
                </c:pt>
                <c:pt idx="866">
                  <c:v>8.32</c:v>
                </c:pt>
                <c:pt idx="867">
                  <c:v>8.17</c:v>
                </c:pt>
                <c:pt idx="868">
                  <c:v>7.99</c:v>
                </c:pt>
                <c:pt idx="869">
                  <c:v>7.79</c:v>
                </c:pt>
                <c:pt idx="870">
                  <c:v>7.6</c:v>
                </c:pt>
                <c:pt idx="871">
                  <c:v>7.4199995999999997</c:v>
                </c:pt>
                <c:pt idx="872">
                  <c:v>7.2599997500000004</c:v>
                </c:pt>
                <c:pt idx="873">
                  <c:v>7.08</c:v>
                </c:pt>
                <c:pt idx="874">
                  <c:v>6.91</c:v>
                </c:pt>
                <c:pt idx="875">
                  <c:v>6.75</c:v>
                </c:pt>
                <c:pt idx="876">
                  <c:v>6.58</c:v>
                </c:pt>
                <c:pt idx="877">
                  <c:v>6.39999962</c:v>
                </c:pt>
                <c:pt idx="878">
                  <c:v>6.2599997500000004</c:v>
                </c:pt>
                <c:pt idx="879">
                  <c:v>6.08999968</c:v>
                </c:pt>
                <c:pt idx="880">
                  <c:v>5.94</c:v>
                </c:pt>
                <c:pt idx="881">
                  <c:v>5.77</c:v>
                </c:pt>
                <c:pt idx="882">
                  <c:v>5.58999968</c:v>
                </c:pt>
                <c:pt idx="883">
                  <c:v>5.46</c:v>
                </c:pt>
                <c:pt idx="884">
                  <c:v>5.25</c:v>
                </c:pt>
                <c:pt idx="885">
                  <c:v>5.08999968</c:v>
                </c:pt>
                <c:pt idx="886">
                  <c:v>4.93</c:v>
                </c:pt>
                <c:pt idx="887">
                  <c:v>4.7699999999999996</c:v>
                </c:pt>
                <c:pt idx="888">
                  <c:v>4.6100000000000003</c:v>
                </c:pt>
                <c:pt idx="889">
                  <c:v>4.46</c:v>
                </c:pt>
                <c:pt idx="890">
                  <c:v>4.33</c:v>
                </c:pt>
                <c:pt idx="891">
                  <c:v>4.21</c:v>
                </c:pt>
                <c:pt idx="892">
                  <c:v>4.0599999999999996</c:v>
                </c:pt>
                <c:pt idx="893">
                  <c:v>3.9399998200000002</c:v>
                </c:pt>
                <c:pt idx="894">
                  <c:v>3.76</c:v>
                </c:pt>
                <c:pt idx="895">
                  <c:v>3.6299998800000002</c:v>
                </c:pt>
                <c:pt idx="896">
                  <c:v>3.53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3DF-4308-8304-6CF9EB7EAE75}"/>
            </c:ext>
          </c:extLst>
        </c:ser>
        <c:ser>
          <c:idx val="11"/>
          <c:order val="3"/>
          <c:tx>
            <c:strRef>
              <c:f>'temps-detailstack'!$M$1</c:f>
              <c:strCache>
                <c:ptCount val="1"/>
                <c:pt idx="0">
                  <c:v>Temp_VD_surfaceX12</c:v>
                </c:pt>
              </c:strCache>
            </c:strRef>
          </c:tx>
          <c:spPr>
            <a:ln w="28575">
              <a:solidFill>
                <a:srgbClr val="15FF20"/>
              </a:solidFill>
            </a:ln>
          </c:spPr>
          <c:marker>
            <c:symbol val="none"/>
          </c:marker>
          <c:xVal>
            <c:numRef>
              <c:f>'temps-detailstack'!$H$2:$H$898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'temps-detailstack'!$M$2:$M$898</c:f>
              <c:numCache>
                <c:formatCode>General</c:formatCode>
                <c:ptCount val="897"/>
                <c:pt idx="0">
                  <c:v>-6.8199996900000004</c:v>
                </c:pt>
                <c:pt idx="1">
                  <c:v>-6.83</c:v>
                </c:pt>
                <c:pt idx="2">
                  <c:v>-6.81</c:v>
                </c:pt>
                <c:pt idx="3">
                  <c:v>-6.81</c:v>
                </c:pt>
                <c:pt idx="4">
                  <c:v>-6.8199996900000004</c:v>
                </c:pt>
                <c:pt idx="5">
                  <c:v>-6.8199996900000004</c:v>
                </c:pt>
                <c:pt idx="6">
                  <c:v>-6.8199996900000004</c:v>
                </c:pt>
                <c:pt idx="7">
                  <c:v>-6.8199996900000004</c:v>
                </c:pt>
                <c:pt idx="8">
                  <c:v>-6.83</c:v>
                </c:pt>
                <c:pt idx="9">
                  <c:v>-6.83999968</c:v>
                </c:pt>
                <c:pt idx="10">
                  <c:v>-6.83</c:v>
                </c:pt>
                <c:pt idx="11">
                  <c:v>-6.83999968</c:v>
                </c:pt>
                <c:pt idx="12">
                  <c:v>-6.83999968</c:v>
                </c:pt>
                <c:pt idx="13">
                  <c:v>-6.83999968</c:v>
                </c:pt>
                <c:pt idx="14">
                  <c:v>-6.83999968</c:v>
                </c:pt>
                <c:pt idx="15">
                  <c:v>-6.8199996900000004</c:v>
                </c:pt>
                <c:pt idx="16">
                  <c:v>-6.8599996599999997</c:v>
                </c:pt>
                <c:pt idx="17">
                  <c:v>-6.83999968</c:v>
                </c:pt>
                <c:pt idx="18">
                  <c:v>-6.8199996900000004</c:v>
                </c:pt>
                <c:pt idx="19">
                  <c:v>-6.83</c:v>
                </c:pt>
                <c:pt idx="20">
                  <c:v>-6.68</c:v>
                </c:pt>
                <c:pt idx="21">
                  <c:v>-6.5</c:v>
                </c:pt>
                <c:pt idx="22">
                  <c:v>-6.2999997099999998</c:v>
                </c:pt>
                <c:pt idx="23">
                  <c:v>-6.12</c:v>
                </c:pt>
                <c:pt idx="24">
                  <c:v>-5.91</c:v>
                </c:pt>
                <c:pt idx="25">
                  <c:v>-5.7599997500000004</c:v>
                </c:pt>
                <c:pt idx="26">
                  <c:v>-5.62</c:v>
                </c:pt>
                <c:pt idx="27">
                  <c:v>-5.5</c:v>
                </c:pt>
                <c:pt idx="28">
                  <c:v>-5.39</c:v>
                </c:pt>
                <c:pt idx="29">
                  <c:v>-5.2599997500000004</c:v>
                </c:pt>
                <c:pt idx="30">
                  <c:v>-5.2</c:v>
                </c:pt>
                <c:pt idx="31">
                  <c:v>-5.08</c:v>
                </c:pt>
                <c:pt idx="32">
                  <c:v>-4.99</c:v>
                </c:pt>
                <c:pt idx="33">
                  <c:v>-4.9000000000000004</c:v>
                </c:pt>
                <c:pt idx="34">
                  <c:v>-4.7799997300000001</c:v>
                </c:pt>
                <c:pt idx="35">
                  <c:v>-4.7</c:v>
                </c:pt>
                <c:pt idx="36">
                  <c:v>-4.6399999999999997</c:v>
                </c:pt>
                <c:pt idx="37">
                  <c:v>-4.58999968</c:v>
                </c:pt>
                <c:pt idx="38">
                  <c:v>-4.58999968</c:v>
                </c:pt>
                <c:pt idx="39">
                  <c:v>-4.62</c:v>
                </c:pt>
                <c:pt idx="40">
                  <c:v>-4.63</c:v>
                </c:pt>
                <c:pt idx="41">
                  <c:v>-4.63</c:v>
                </c:pt>
                <c:pt idx="42">
                  <c:v>-4.63</c:v>
                </c:pt>
                <c:pt idx="43">
                  <c:v>-4.62</c:v>
                </c:pt>
                <c:pt idx="44">
                  <c:v>-4.62</c:v>
                </c:pt>
                <c:pt idx="45">
                  <c:v>-4.62</c:v>
                </c:pt>
                <c:pt idx="46">
                  <c:v>-4.63</c:v>
                </c:pt>
                <c:pt idx="47">
                  <c:v>-4.6399999999999997</c:v>
                </c:pt>
                <c:pt idx="48">
                  <c:v>-4.6399999999999997</c:v>
                </c:pt>
                <c:pt idx="49">
                  <c:v>-4.67</c:v>
                </c:pt>
                <c:pt idx="50">
                  <c:v>-4.66</c:v>
                </c:pt>
                <c:pt idx="51">
                  <c:v>-4.67</c:v>
                </c:pt>
                <c:pt idx="52">
                  <c:v>-4.68</c:v>
                </c:pt>
                <c:pt idx="53">
                  <c:v>-4.7</c:v>
                </c:pt>
                <c:pt idx="54">
                  <c:v>-4.72</c:v>
                </c:pt>
                <c:pt idx="55">
                  <c:v>-4.72</c:v>
                </c:pt>
                <c:pt idx="56">
                  <c:v>-4.6900000000000004</c:v>
                </c:pt>
                <c:pt idx="57">
                  <c:v>-4.6900000000000004</c:v>
                </c:pt>
                <c:pt idx="58">
                  <c:v>-4.67</c:v>
                </c:pt>
                <c:pt idx="59">
                  <c:v>-4.66</c:v>
                </c:pt>
                <c:pt idx="60">
                  <c:v>-4.6100000000000003</c:v>
                </c:pt>
                <c:pt idx="61">
                  <c:v>-4.58</c:v>
                </c:pt>
                <c:pt idx="62">
                  <c:v>-4.54</c:v>
                </c:pt>
                <c:pt idx="63">
                  <c:v>-4.5199999999999996</c:v>
                </c:pt>
                <c:pt idx="64">
                  <c:v>-4.4800000000000004</c:v>
                </c:pt>
                <c:pt idx="65">
                  <c:v>-4.43</c:v>
                </c:pt>
                <c:pt idx="66">
                  <c:v>-4.41</c:v>
                </c:pt>
                <c:pt idx="67">
                  <c:v>-4.37</c:v>
                </c:pt>
                <c:pt idx="68">
                  <c:v>-4.3199996900000004</c:v>
                </c:pt>
                <c:pt idx="69">
                  <c:v>-4.29</c:v>
                </c:pt>
                <c:pt idx="70">
                  <c:v>-4.25</c:v>
                </c:pt>
                <c:pt idx="71">
                  <c:v>-4.21</c:v>
                </c:pt>
                <c:pt idx="72">
                  <c:v>-4.2</c:v>
                </c:pt>
                <c:pt idx="73">
                  <c:v>-4.1500000000000004</c:v>
                </c:pt>
                <c:pt idx="74">
                  <c:v>-4.13</c:v>
                </c:pt>
                <c:pt idx="75">
                  <c:v>-4.0999999999999996</c:v>
                </c:pt>
                <c:pt idx="76">
                  <c:v>-4.0699996900000004</c:v>
                </c:pt>
                <c:pt idx="77">
                  <c:v>-4.0499997099999998</c:v>
                </c:pt>
                <c:pt idx="78">
                  <c:v>-4.0299997300000001</c:v>
                </c:pt>
                <c:pt idx="79">
                  <c:v>-4</c:v>
                </c:pt>
                <c:pt idx="80">
                  <c:v>-3.99</c:v>
                </c:pt>
                <c:pt idx="81">
                  <c:v>-3.98</c:v>
                </c:pt>
                <c:pt idx="82">
                  <c:v>-3.9599997999999998</c:v>
                </c:pt>
                <c:pt idx="83">
                  <c:v>-3.9599997999999998</c:v>
                </c:pt>
                <c:pt idx="84">
                  <c:v>-3.9399998200000002</c:v>
                </c:pt>
                <c:pt idx="85">
                  <c:v>-3.91999984</c:v>
                </c:pt>
                <c:pt idx="86">
                  <c:v>-3.9099998500000002</c:v>
                </c:pt>
                <c:pt idx="87">
                  <c:v>-3.91999984</c:v>
                </c:pt>
                <c:pt idx="88">
                  <c:v>-3.91999984</c:v>
                </c:pt>
                <c:pt idx="89">
                  <c:v>-3.9099998500000002</c:v>
                </c:pt>
                <c:pt idx="90">
                  <c:v>-3.91999984</c:v>
                </c:pt>
                <c:pt idx="91">
                  <c:v>-3.91999984</c:v>
                </c:pt>
                <c:pt idx="92">
                  <c:v>-3.9299998299999999</c:v>
                </c:pt>
                <c:pt idx="93">
                  <c:v>-3.9399998200000002</c:v>
                </c:pt>
                <c:pt idx="94">
                  <c:v>-3.97</c:v>
                </c:pt>
                <c:pt idx="95">
                  <c:v>-3.97</c:v>
                </c:pt>
                <c:pt idx="96">
                  <c:v>-4.0199999999999996</c:v>
                </c:pt>
                <c:pt idx="97">
                  <c:v>-4.04</c:v>
                </c:pt>
                <c:pt idx="98">
                  <c:v>-4.08</c:v>
                </c:pt>
                <c:pt idx="99">
                  <c:v>-4.08999968</c:v>
                </c:pt>
                <c:pt idx="100">
                  <c:v>-4.1399999999999997</c:v>
                </c:pt>
                <c:pt idx="101">
                  <c:v>-4.21</c:v>
                </c:pt>
                <c:pt idx="102">
                  <c:v>-4.2599997500000004</c:v>
                </c:pt>
                <c:pt idx="103">
                  <c:v>-4.33999968</c:v>
                </c:pt>
                <c:pt idx="104">
                  <c:v>-4.45</c:v>
                </c:pt>
                <c:pt idx="105">
                  <c:v>-4.5599999999999996</c:v>
                </c:pt>
                <c:pt idx="106">
                  <c:v>-4.68</c:v>
                </c:pt>
                <c:pt idx="107">
                  <c:v>-4.79</c:v>
                </c:pt>
                <c:pt idx="108">
                  <c:v>-4.83</c:v>
                </c:pt>
                <c:pt idx="109">
                  <c:v>-4.7999997099999998</c:v>
                </c:pt>
                <c:pt idx="110">
                  <c:v>-4.7300000000000004</c:v>
                </c:pt>
                <c:pt idx="111">
                  <c:v>-4.6399999999999997</c:v>
                </c:pt>
                <c:pt idx="112">
                  <c:v>-4.6399999999999997</c:v>
                </c:pt>
                <c:pt idx="113">
                  <c:v>-4.6399999999999997</c:v>
                </c:pt>
                <c:pt idx="114">
                  <c:v>-4.6399999999999997</c:v>
                </c:pt>
                <c:pt idx="115">
                  <c:v>-4.6399999999999997</c:v>
                </c:pt>
                <c:pt idx="116">
                  <c:v>-4.6399999999999997</c:v>
                </c:pt>
                <c:pt idx="117">
                  <c:v>-4.6399999999999997</c:v>
                </c:pt>
                <c:pt idx="118">
                  <c:v>-4.6399999999999997</c:v>
                </c:pt>
                <c:pt idx="119">
                  <c:v>-4.6399999999999997</c:v>
                </c:pt>
                <c:pt idx="120">
                  <c:v>-4.6399999999999997</c:v>
                </c:pt>
                <c:pt idx="121">
                  <c:v>-4.6399999999999997</c:v>
                </c:pt>
                <c:pt idx="122">
                  <c:v>-4.6399999999999997</c:v>
                </c:pt>
                <c:pt idx="123">
                  <c:v>-4.6399999999999997</c:v>
                </c:pt>
                <c:pt idx="124">
                  <c:v>-3.4299998299999999</c:v>
                </c:pt>
                <c:pt idx="125">
                  <c:v>-3.34</c:v>
                </c:pt>
                <c:pt idx="126">
                  <c:v>-3.27</c:v>
                </c:pt>
                <c:pt idx="127">
                  <c:v>-3.1799998299999999</c:v>
                </c:pt>
                <c:pt idx="128">
                  <c:v>-3.06</c:v>
                </c:pt>
                <c:pt idx="129">
                  <c:v>-2.6799998299999999</c:v>
                </c:pt>
                <c:pt idx="130">
                  <c:v>-2.2400000000000002</c:v>
                </c:pt>
                <c:pt idx="131">
                  <c:v>-1.92</c:v>
                </c:pt>
                <c:pt idx="132">
                  <c:v>-1.66</c:v>
                </c:pt>
                <c:pt idx="133">
                  <c:v>-1.39</c:v>
                </c:pt>
                <c:pt idx="134">
                  <c:v>-1.23</c:v>
                </c:pt>
                <c:pt idx="135">
                  <c:v>-1.06999993</c:v>
                </c:pt>
                <c:pt idx="136">
                  <c:v>-0.94</c:v>
                </c:pt>
                <c:pt idx="137">
                  <c:v>-0.83</c:v>
                </c:pt>
                <c:pt idx="138">
                  <c:v>-0.74</c:v>
                </c:pt>
                <c:pt idx="139">
                  <c:v>-0.66999995700000003</c:v>
                </c:pt>
                <c:pt idx="140">
                  <c:v>-0.599999964</c:v>
                </c:pt>
                <c:pt idx="141">
                  <c:v>-0.56000000000000005</c:v>
                </c:pt>
                <c:pt idx="142">
                  <c:v>-0.53</c:v>
                </c:pt>
                <c:pt idx="143">
                  <c:v>-0.48999998</c:v>
                </c:pt>
                <c:pt idx="144">
                  <c:v>-0.48</c:v>
                </c:pt>
                <c:pt idx="145">
                  <c:v>-0.47</c:v>
                </c:pt>
                <c:pt idx="146">
                  <c:v>-0.44</c:v>
                </c:pt>
                <c:pt idx="147">
                  <c:v>-0.42</c:v>
                </c:pt>
                <c:pt idx="148">
                  <c:v>-0.38</c:v>
                </c:pt>
                <c:pt idx="149">
                  <c:v>-0.39</c:v>
                </c:pt>
                <c:pt idx="150">
                  <c:v>-0.35</c:v>
                </c:pt>
                <c:pt idx="151">
                  <c:v>-0.329999983</c:v>
                </c:pt>
                <c:pt idx="152">
                  <c:v>-0.329999983</c:v>
                </c:pt>
                <c:pt idx="153">
                  <c:v>-0.31</c:v>
                </c:pt>
                <c:pt idx="154">
                  <c:v>-0.32</c:v>
                </c:pt>
                <c:pt idx="155">
                  <c:v>-0.28999999999999998</c:v>
                </c:pt>
                <c:pt idx="156">
                  <c:v>-0.28999999999999998</c:v>
                </c:pt>
                <c:pt idx="157">
                  <c:v>-0.28000000000000003</c:v>
                </c:pt>
                <c:pt idx="158">
                  <c:v>-0.26</c:v>
                </c:pt>
                <c:pt idx="159">
                  <c:v>-0.24</c:v>
                </c:pt>
                <c:pt idx="160">
                  <c:v>-0.22</c:v>
                </c:pt>
                <c:pt idx="161">
                  <c:v>-0.21</c:v>
                </c:pt>
                <c:pt idx="162">
                  <c:v>-0.19999998799999999</c:v>
                </c:pt>
                <c:pt idx="163">
                  <c:v>-0.17</c:v>
                </c:pt>
                <c:pt idx="164">
                  <c:v>-0.17</c:v>
                </c:pt>
                <c:pt idx="165">
                  <c:v>-0.149999991</c:v>
                </c:pt>
                <c:pt idx="166">
                  <c:v>-0.12</c:v>
                </c:pt>
                <c:pt idx="167">
                  <c:v>-9.9999993999999995E-2</c:v>
                </c:pt>
                <c:pt idx="168">
                  <c:v>-9.9999993999999995E-2</c:v>
                </c:pt>
                <c:pt idx="169">
                  <c:v>-0.06</c:v>
                </c:pt>
                <c:pt idx="170">
                  <c:v>-4.9999996999999997E-2</c:v>
                </c:pt>
                <c:pt idx="171">
                  <c:v>-4.9999996999999997E-2</c:v>
                </c:pt>
                <c:pt idx="172">
                  <c:v>-0.04</c:v>
                </c:pt>
                <c:pt idx="173">
                  <c:v>-0.01</c:v>
                </c:pt>
                <c:pt idx="174">
                  <c:v>0.02</c:v>
                </c:pt>
                <c:pt idx="175">
                  <c:v>0.02</c:v>
                </c:pt>
                <c:pt idx="176">
                  <c:v>0.03</c:v>
                </c:pt>
                <c:pt idx="177">
                  <c:v>4.9999996999999997E-2</c:v>
                </c:pt>
                <c:pt idx="178">
                  <c:v>0.08</c:v>
                </c:pt>
                <c:pt idx="179">
                  <c:v>9.9999993999999995E-2</c:v>
                </c:pt>
                <c:pt idx="180">
                  <c:v>9.9999993999999995E-2</c:v>
                </c:pt>
                <c:pt idx="181">
                  <c:v>0.11</c:v>
                </c:pt>
                <c:pt idx="182">
                  <c:v>0.13</c:v>
                </c:pt>
                <c:pt idx="183">
                  <c:v>0.16</c:v>
                </c:pt>
                <c:pt idx="184">
                  <c:v>0.19</c:v>
                </c:pt>
                <c:pt idx="185">
                  <c:v>0.19999998799999999</c:v>
                </c:pt>
                <c:pt idx="186">
                  <c:v>0.22</c:v>
                </c:pt>
                <c:pt idx="187">
                  <c:v>0.26</c:v>
                </c:pt>
                <c:pt idx="188">
                  <c:v>0.28999999999999998</c:v>
                </c:pt>
                <c:pt idx="189">
                  <c:v>0.32</c:v>
                </c:pt>
                <c:pt idx="190">
                  <c:v>0.329999983</c:v>
                </c:pt>
                <c:pt idx="191">
                  <c:v>0.37</c:v>
                </c:pt>
                <c:pt idx="192">
                  <c:v>0.41</c:v>
                </c:pt>
                <c:pt idx="193">
                  <c:v>0.42</c:v>
                </c:pt>
                <c:pt idx="194">
                  <c:v>0.459999979</c:v>
                </c:pt>
                <c:pt idx="195">
                  <c:v>0.51</c:v>
                </c:pt>
                <c:pt idx="196">
                  <c:v>0.539999962</c:v>
                </c:pt>
                <c:pt idx="197">
                  <c:v>0.57999999999999996</c:v>
                </c:pt>
                <c:pt idx="198">
                  <c:v>0.62</c:v>
                </c:pt>
                <c:pt idx="199">
                  <c:v>0.68</c:v>
                </c:pt>
                <c:pt idx="200">
                  <c:v>0.72999995900000003</c:v>
                </c:pt>
                <c:pt idx="201">
                  <c:v>0.79999995199999996</c:v>
                </c:pt>
                <c:pt idx="202">
                  <c:v>0.83</c:v>
                </c:pt>
                <c:pt idx="203">
                  <c:v>0.90999996699999997</c:v>
                </c:pt>
                <c:pt idx="204">
                  <c:v>0.96</c:v>
                </c:pt>
                <c:pt idx="205">
                  <c:v>1.02</c:v>
                </c:pt>
                <c:pt idx="206">
                  <c:v>1.1000000000000001</c:v>
                </c:pt>
                <c:pt idx="207">
                  <c:v>1.23</c:v>
                </c:pt>
                <c:pt idx="208">
                  <c:v>1.31999993</c:v>
                </c:pt>
                <c:pt idx="209">
                  <c:v>1.39</c:v>
                </c:pt>
                <c:pt idx="210">
                  <c:v>1.45999992</c:v>
                </c:pt>
                <c:pt idx="211">
                  <c:v>1.51</c:v>
                </c:pt>
                <c:pt idx="212">
                  <c:v>1.62</c:v>
                </c:pt>
                <c:pt idx="213">
                  <c:v>1.73</c:v>
                </c:pt>
                <c:pt idx="214">
                  <c:v>1.8499999</c:v>
                </c:pt>
                <c:pt idx="215">
                  <c:v>1.9399999400000001</c:v>
                </c:pt>
                <c:pt idx="216">
                  <c:v>2.0299999999999998</c:v>
                </c:pt>
                <c:pt idx="217">
                  <c:v>2.1</c:v>
                </c:pt>
                <c:pt idx="218">
                  <c:v>2.21</c:v>
                </c:pt>
                <c:pt idx="219">
                  <c:v>2.3199999999999998</c:v>
                </c:pt>
                <c:pt idx="220">
                  <c:v>2.41999984</c:v>
                </c:pt>
                <c:pt idx="221">
                  <c:v>2.5099999999999998</c:v>
                </c:pt>
                <c:pt idx="222">
                  <c:v>2.62</c:v>
                </c:pt>
                <c:pt idx="223">
                  <c:v>2.69</c:v>
                </c:pt>
                <c:pt idx="224">
                  <c:v>2.83</c:v>
                </c:pt>
                <c:pt idx="225">
                  <c:v>2.8999998599999999</c:v>
                </c:pt>
                <c:pt idx="226">
                  <c:v>3.03</c:v>
                </c:pt>
                <c:pt idx="227">
                  <c:v>3.16999984</c:v>
                </c:pt>
                <c:pt idx="228">
                  <c:v>3.26</c:v>
                </c:pt>
                <c:pt idx="229">
                  <c:v>3.35</c:v>
                </c:pt>
                <c:pt idx="230">
                  <c:v>3.4399998200000002</c:v>
                </c:pt>
                <c:pt idx="231">
                  <c:v>3.51</c:v>
                </c:pt>
                <c:pt idx="232">
                  <c:v>3.63999987</c:v>
                </c:pt>
                <c:pt idx="233">
                  <c:v>3.76</c:v>
                </c:pt>
                <c:pt idx="234">
                  <c:v>3.8799998800000002</c:v>
                </c:pt>
                <c:pt idx="235">
                  <c:v>3.94999981</c:v>
                </c:pt>
                <c:pt idx="236">
                  <c:v>4.0499997099999998</c:v>
                </c:pt>
                <c:pt idx="237">
                  <c:v>4.1500000000000004</c:v>
                </c:pt>
                <c:pt idx="238">
                  <c:v>4.2599997500000004</c:v>
                </c:pt>
                <c:pt idx="239">
                  <c:v>4.3600000000000003</c:v>
                </c:pt>
                <c:pt idx="240">
                  <c:v>4.46</c:v>
                </c:pt>
                <c:pt idx="241">
                  <c:v>4.5599999999999996</c:v>
                </c:pt>
                <c:pt idx="242">
                  <c:v>4.6399999999999997</c:v>
                </c:pt>
                <c:pt idx="243">
                  <c:v>4.75</c:v>
                </c:pt>
                <c:pt idx="244">
                  <c:v>4.83</c:v>
                </c:pt>
                <c:pt idx="245">
                  <c:v>4.96</c:v>
                </c:pt>
                <c:pt idx="246">
                  <c:v>5.08</c:v>
                </c:pt>
                <c:pt idx="247">
                  <c:v>5.18</c:v>
                </c:pt>
                <c:pt idx="248">
                  <c:v>5.2799997300000001</c:v>
                </c:pt>
                <c:pt idx="249">
                  <c:v>5.35</c:v>
                </c:pt>
                <c:pt idx="250">
                  <c:v>5.48</c:v>
                </c:pt>
                <c:pt idx="251">
                  <c:v>5.6099996599999997</c:v>
                </c:pt>
                <c:pt idx="252">
                  <c:v>5.75</c:v>
                </c:pt>
                <c:pt idx="253">
                  <c:v>5.8599996599999997</c:v>
                </c:pt>
                <c:pt idx="254">
                  <c:v>5.97</c:v>
                </c:pt>
                <c:pt idx="255">
                  <c:v>6.0499997099999998</c:v>
                </c:pt>
                <c:pt idx="256">
                  <c:v>6.17</c:v>
                </c:pt>
                <c:pt idx="257">
                  <c:v>6.2599997500000004</c:v>
                </c:pt>
                <c:pt idx="258">
                  <c:v>6.3599996599999997</c:v>
                </c:pt>
                <c:pt idx="259">
                  <c:v>6.45</c:v>
                </c:pt>
                <c:pt idx="260">
                  <c:v>6.56</c:v>
                </c:pt>
                <c:pt idx="261">
                  <c:v>6.6099996599999997</c:v>
                </c:pt>
                <c:pt idx="262">
                  <c:v>6.71</c:v>
                </c:pt>
                <c:pt idx="263">
                  <c:v>6.7799997300000001</c:v>
                </c:pt>
                <c:pt idx="264">
                  <c:v>6.85</c:v>
                </c:pt>
                <c:pt idx="265">
                  <c:v>6.93</c:v>
                </c:pt>
                <c:pt idx="266">
                  <c:v>6.99</c:v>
                </c:pt>
                <c:pt idx="267">
                  <c:v>7.06</c:v>
                </c:pt>
                <c:pt idx="268">
                  <c:v>7.1099996599999997</c:v>
                </c:pt>
                <c:pt idx="269">
                  <c:v>7.17</c:v>
                </c:pt>
                <c:pt idx="270">
                  <c:v>7.25</c:v>
                </c:pt>
                <c:pt idx="271">
                  <c:v>7.31</c:v>
                </c:pt>
                <c:pt idx="272">
                  <c:v>7.3599996599999997</c:v>
                </c:pt>
                <c:pt idx="273">
                  <c:v>7.44</c:v>
                </c:pt>
                <c:pt idx="274">
                  <c:v>7.49</c:v>
                </c:pt>
                <c:pt idx="275">
                  <c:v>7.54</c:v>
                </c:pt>
                <c:pt idx="276">
                  <c:v>7.58</c:v>
                </c:pt>
                <c:pt idx="277">
                  <c:v>7.6299996400000003</c:v>
                </c:pt>
                <c:pt idx="278">
                  <c:v>7.68</c:v>
                </c:pt>
                <c:pt idx="279">
                  <c:v>7.7</c:v>
                </c:pt>
                <c:pt idx="280">
                  <c:v>7.72</c:v>
                </c:pt>
                <c:pt idx="281">
                  <c:v>7.7599997500000004</c:v>
                </c:pt>
                <c:pt idx="282">
                  <c:v>7.81</c:v>
                </c:pt>
                <c:pt idx="283">
                  <c:v>7.8199996900000004</c:v>
                </c:pt>
                <c:pt idx="284">
                  <c:v>7.8599996599999997</c:v>
                </c:pt>
                <c:pt idx="285">
                  <c:v>7.8799996400000003</c:v>
                </c:pt>
                <c:pt idx="286">
                  <c:v>7.9199995999999997</c:v>
                </c:pt>
                <c:pt idx="287">
                  <c:v>7.96</c:v>
                </c:pt>
                <c:pt idx="288">
                  <c:v>7.98</c:v>
                </c:pt>
                <c:pt idx="289">
                  <c:v>7.99</c:v>
                </c:pt>
                <c:pt idx="290">
                  <c:v>7.99</c:v>
                </c:pt>
                <c:pt idx="291">
                  <c:v>8.0199995000000008</c:v>
                </c:pt>
                <c:pt idx="292">
                  <c:v>8.0299999999999994</c:v>
                </c:pt>
                <c:pt idx="293">
                  <c:v>8.0199995000000008</c:v>
                </c:pt>
                <c:pt idx="294">
                  <c:v>8.0599989999999995</c:v>
                </c:pt>
                <c:pt idx="295">
                  <c:v>8.0399999999999991</c:v>
                </c:pt>
                <c:pt idx="296">
                  <c:v>8.08</c:v>
                </c:pt>
                <c:pt idx="297">
                  <c:v>8.07</c:v>
                </c:pt>
                <c:pt idx="298">
                  <c:v>8.08</c:v>
                </c:pt>
                <c:pt idx="299">
                  <c:v>8.09</c:v>
                </c:pt>
                <c:pt idx="300">
                  <c:v>8.11</c:v>
                </c:pt>
                <c:pt idx="301">
                  <c:v>8.1199999999999992</c:v>
                </c:pt>
                <c:pt idx="302">
                  <c:v>8.11</c:v>
                </c:pt>
                <c:pt idx="303">
                  <c:v>8.1199999999999992</c:v>
                </c:pt>
                <c:pt idx="304">
                  <c:v>8.11</c:v>
                </c:pt>
                <c:pt idx="305">
                  <c:v>8.11</c:v>
                </c:pt>
                <c:pt idx="306">
                  <c:v>8.1399989999999995</c:v>
                </c:pt>
                <c:pt idx="307">
                  <c:v>8.1199999999999992</c:v>
                </c:pt>
                <c:pt idx="308">
                  <c:v>8.1199999999999992</c:v>
                </c:pt>
                <c:pt idx="309">
                  <c:v>8.1300000000000008</c:v>
                </c:pt>
                <c:pt idx="310">
                  <c:v>8.11</c:v>
                </c:pt>
                <c:pt idx="311">
                  <c:v>8.1199999999999992</c:v>
                </c:pt>
                <c:pt idx="312">
                  <c:v>8.09</c:v>
                </c:pt>
                <c:pt idx="313">
                  <c:v>8.09</c:v>
                </c:pt>
                <c:pt idx="314">
                  <c:v>8.08</c:v>
                </c:pt>
                <c:pt idx="315">
                  <c:v>8.08</c:v>
                </c:pt>
                <c:pt idx="316">
                  <c:v>8.07</c:v>
                </c:pt>
                <c:pt idx="317">
                  <c:v>8.0599989999999995</c:v>
                </c:pt>
                <c:pt idx="318">
                  <c:v>8.0299999999999994</c:v>
                </c:pt>
                <c:pt idx="319">
                  <c:v>8.0399999999999991</c:v>
                </c:pt>
                <c:pt idx="320">
                  <c:v>8.0199995000000008</c:v>
                </c:pt>
                <c:pt idx="321">
                  <c:v>8.0299999999999994</c:v>
                </c:pt>
                <c:pt idx="322">
                  <c:v>8.0299999999999994</c:v>
                </c:pt>
                <c:pt idx="323">
                  <c:v>8.01</c:v>
                </c:pt>
                <c:pt idx="324">
                  <c:v>7.99</c:v>
                </c:pt>
                <c:pt idx="325">
                  <c:v>7.98</c:v>
                </c:pt>
                <c:pt idx="326">
                  <c:v>7.96</c:v>
                </c:pt>
                <c:pt idx="327">
                  <c:v>7.9199995999999997</c:v>
                </c:pt>
                <c:pt idx="328">
                  <c:v>7.91</c:v>
                </c:pt>
                <c:pt idx="329">
                  <c:v>7.8599996599999997</c:v>
                </c:pt>
                <c:pt idx="330">
                  <c:v>7.81</c:v>
                </c:pt>
                <c:pt idx="331">
                  <c:v>7.77</c:v>
                </c:pt>
                <c:pt idx="332">
                  <c:v>7.74</c:v>
                </c:pt>
                <c:pt idx="333">
                  <c:v>7.72</c:v>
                </c:pt>
                <c:pt idx="334">
                  <c:v>7.7</c:v>
                </c:pt>
                <c:pt idx="335">
                  <c:v>7.69</c:v>
                </c:pt>
                <c:pt idx="336">
                  <c:v>7.69</c:v>
                </c:pt>
                <c:pt idx="337">
                  <c:v>7.68</c:v>
                </c:pt>
                <c:pt idx="338">
                  <c:v>7.64999962</c:v>
                </c:pt>
                <c:pt idx="339">
                  <c:v>7.6299996400000003</c:v>
                </c:pt>
                <c:pt idx="340">
                  <c:v>7.6099996599999997</c:v>
                </c:pt>
                <c:pt idx="341">
                  <c:v>7.6</c:v>
                </c:pt>
                <c:pt idx="342">
                  <c:v>7.56</c:v>
                </c:pt>
                <c:pt idx="343">
                  <c:v>7.54</c:v>
                </c:pt>
                <c:pt idx="344">
                  <c:v>7.5</c:v>
                </c:pt>
                <c:pt idx="345">
                  <c:v>7.48</c:v>
                </c:pt>
                <c:pt idx="346">
                  <c:v>7.45</c:v>
                </c:pt>
                <c:pt idx="347">
                  <c:v>7.4199995999999997</c:v>
                </c:pt>
                <c:pt idx="348">
                  <c:v>7.39</c:v>
                </c:pt>
                <c:pt idx="349">
                  <c:v>7.39</c:v>
                </c:pt>
                <c:pt idx="350">
                  <c:v>7.39</c:v>
                </c:pt>
                <c:pt idx="351">
                  <c:v>7.3799996400000003</c:v>
                </c:pt>
                <c:pt idx="352">
                  <c:v>7.37</c:v>
                </c:pt>
                <c:pt idx="353">
                  <c:v>7.3599996599999997</c:v>
                </c:pt>
                <c:pt idx="354">
                  <c:v>7.3599996599999997</c:v>
                </c:pt>
                <c:pt idx="355">
                  <c:v>7.3599996599999997</c:v>
                </c:pt>
                <c:pt idx="356">
                  <c:v>7.33</c:v>
                </c:pt>
                <c:pt idx="357">
                  <c:v>7.31</c:v>
                </c:pt>
                <c:pt idx="358">
                  <c:v>7.2799997300000001</c:v>
                </c:pt>
                <c:pt idx="359">
                  <c:v>7.2599997500000004</c:v>
                </c:pt>
                <c:pt idx="360">
                  <c:v>7.25</c:v>
                </c:pt>
                <c:pt idx="361">
                  <c:v>7.21</c:v>
                </c:pt>
                <c:pt idx="362">
                  <c:v>7.14999962</c:v>
                </c:pt>
                <c:pt idx="363">
                  <c:v>7.06</c:v>
                </c:pt>
                <c:pt idx="364">
                  <c:v>7.0099997500000004</c:v>
                </c:pt>
                <c:pt idx="365">
                  <c:v>6.94</c:v>
                </c:pt>
                <c:pt idx="366">
                  <c:v>6.85</c:v>
                </c:pt>
                <c:pt idx="367">
                  <c:v>6.79</c:v>
                </c:pt>
                <c:pt idx="368">
                  <c:v>6.72</c:v>
                </c:pt>
                <c:pt idx="369">
                  <c:v>6.6299996400000003</c:v>
                </c:pt>
                <c:pt idx="370">
                  <c:v>6.58999968</c:v>
                </c:pt>
                <c:pt idx="371">
                  <c:v>6.52</c:v>
                </c:pt>
                <c:pt idx="372">
                  <c:v>6.47</c:v>
                </c:pt>
                <c:pt idx="373">
                  <c:v>6.44</c:v>
                </c:pt>
                <c:pt idx="374">
                  <c:v>6.41</c:v>
                </c:pt>
                <c:pt idx="375">
                  <c:v>6.39</c:v>
                </c:pt>
                <c:pt idx="376">
                  <c:v>6.39</c:v>
                </c:pt>
                <c:pt idx="377">
                  <c:v>6.39999962</c:v>
                </c:pt>
                <c:pt idx="378">
                  <c:v>6.39</c:v>
                </c:pt>
                <c:pt idx="379">
                  <c:v>6.39999962</c:v>
                </c:pt>
                <c:pt idx="380">
                  <c:v>6.42</c:v>
                </c:pt>
                <c:pt idx="381">
                  <c:v>6.44</c:v>
                </c:pt>
                <c:pt idx="382">
                  <c:v>6.48</c:v>
                </c:pt>
                <c:pt idx="383">
                  <c:v>6.5099997500000004</c:v>
                </c:pt>
                <c:pt idx="384">
                  <c:v>6.5499997099999998</c:v>
                </c:pt>
                <c:pt idx="385">
                  <c:v>6.5499997099999998</c:v>
                </c:pt>
                <c:pt idx="386">
                  <c:v>6.58999968</c:v>
                </c:pt>
                <c:pt idx="387">
                  <c:v>6.62</c:v>
                </c:pt>
                <c:pt idx="388">
                  <c:v>6.62</c:v>
                </c:pt>
                <c:pt idx="389">
                  <c:v>6.64</c:v>
                </c:pt>
                <c:pt idx="390">
                  <c:v>6.68</c:v>
                </c:pt>
                <c:pt idx="391">
                  <c:v>6.69</c:v>
                </c:pt>
                <c:pt idx="392">
                  <c:v>6.71</c:v>
                </c:pt>
                <c:pt idx="393">
                  <c:v>6.72</c:v>
                </c:pt>
                <c:pt idx="394">
                  <c:v>6.72</c:v>
                </c:pt>
                <c:pt idx="395">
                  <c:v>6.74</c:v>
                </c:pt>
                <c:pt idx="396">
                  <c:v>6.74</c:v>
                </c:pt>
                <c:pt idx="397">
                  <c:v>6.74</c:v>
                </c:pt>
                <c:pt idx="398">
                  <c:v>6.77</c:v>
                </c:pt>
                <c:pt idx="399">
                  <c:v>6.75</c:v>
                </c:pt>
                <c:pt idx="400">
                  <c:v>6.7799997300000001</c:v>
                </c:pt>
                <c:pt idx="401">
                  <c:v>6.7799997300000001</c:v>
                </c:pt>
                <c:pt idx="402">
                  <c:v>6.7799997300000001</c:v>
                </c:pt>
                <c:pt idx="403">
                  <c:v>6.7799997300000001</c:v>
                </c:pt>
                <c:pt idx="404">
                  <c:v>6.7799997300000001</c:v>
                </c:pt>
                <c:pt idx="405">
                  <c:v>6.7999997099999998</c:v>
                </c:pt>
                <c:pt idx="406">
                  <c:v>6.79</c:v>
                </c:pt>
                <c:pt idx="407">
                  <c:v>6.79</c:v>
                </c:pt>
                <c:pt idx="408">
                  <c:v>6.79</c:v>
                </c:pt>
                <c:pt idx="409">
                  <c:v>6.7999997099999998</c:v>
                </c:pt>
                <c:pt idx="410">
                  <c:v>6.79</c:v>
                </c:pt>
                <c:pt idx="411">
                  <c:v>6.7999997099999998</c:v>
                </c:pt>
                <c:pt idx="412">
                  <c:v>6.7999997099999998</c:v>
                </c:pt>
                <c:pt idx="413">
                  <c:v>6.79</c:v>
                </c:pt>
                <c:pt idx="414">
                  <c:v>6.79</c:v>
                </c:pt>
                <c:pt idx="415">
                  <c:v>6.79</c:v>
                </c:pt>
                <c:pt idx="416">
                  <c:v>6.7799997300000001</c:v>
                </c:pt>
                <c:pt idx="417">
                  <c:v>6.7799997300000001</c:v>
                </c:pt>
                <c:pt idx="418">
                  <c:v>6.79</c:v>
                </c:pt>
                <c:pt idx="419">
                  <c:v>6.79</c:v>
                </c:pt>
                <c:pt idx="420">
                  <c:v>6.7799997300000001</c:v>
                </c:pt>
                <c:pt idx="421">
                  <c:v>6.79</c:v>
                </c:pt>
                <c:pt idx="422">
                  <c:v>6.7799997300000001</c:v>
                </c:pt>
                <c:pt idx="423">
                  <c:v>6.74</c:v>
                </c:pt>
                <c:pt idx="424">
                  <c:v>6.77</c:v>
                </c:pt>
                <c:pt idx="425">
                  <c:v>6.77</c:v>
                </c:pt>
                <c:pt idx="426">
                  <c:v>6.75</c:v>
                </c:pt>
                <c:pt idx="427">
                  <c:v>6.77</c:v>
                </c:pt>
                <c:pt idx="428">
                  <c:v>6.75</c:v>
                </c:pt>
                <c:pt idx="429">
                  <c:v>6.74</c:v>
                </c:pt>
                <c:pt idx="430">
                  <c:v>6.74</c:v>
                </c:pt>
                <c:pt idx="431">
                  <c:v>6.75</c:v>
                </c:pt>
                <c:pt idx="432">
                  <c:v>6.74</c:v>
                </c:pt>
                <c:pt idx="433">
                  <c:v>6.73</c:v>
                </c:pt>
                <c:pt idx="434">
                  <c:v>6.73</c:v>
                </c:pt>
                <c:pt idx="435">
                  <c:v>6.74</c:v>
                </c:pt>
                <c:pt idx="436">
                  <c:v>6.73</c:v>
                </c:pt>
                <c:pt idx="437">
                  <c:v>6.74</c:v>
                </c:pt>
                <c:pt idx="438">
                  <c:v>6.73</c:v>
                </c:pt>
                <c:pt idx="439">
                  <c:v>6.72</c:v>
                </c:pt>
                <c:pt idx="440">
                  <c:v>6.72</c:v>
                </c:pt>
                <c:pt idx="441">
                  <c:v>6.71</c:v>
                </c:pt>
                <c:pt idx="442">
                  <c:v>6.71</c:v>
                </c:pt>
                <c:pt idx="443">
                  <c:v>6.69</c:v>
                </c:pt>
                <c:pt idx="444">
                  <c:v>6.71</c:v>
                </c:pt>
                <c:pt idx="445">
                  <c:v>6.68</c:v>
                </c:pt>
                <c:pt idx="446">
                  <c:v>6.69</c:v>
                </c:pt>
                <c:pt idx="447">
                  <c:v>6.67</c:v>
                </c:pt>
                <c:pt idx="448">
                  <c:v>6.66</c:v>
                </c:pt>
                <c:pt idx="449">
                  <c:v>6.67</c:v>
                </c:pt>
                <c:pt idx="450">
                  <c:v>6.66</c:v>
                </c:pt>
                <c:pt idx="451">
                  <c:v>6.66</c:v>
                </c:pt>
                <c:pt idx="452">
                  <c:v>6.64</c:v>
                </c:pt>
                <c:pt idx="453">
                  <c:v>6.64</c:v>
                </c:pt>
                <c:pt idx="454">
                  <c:v>6.62</c:v>
                </c:pt>
                <c:pt idx="455">
                  <c:v>6.6299996400000003</c:v>
                </c:pt>
                <c:pt idx="456">
                  <c:v>6.62</c:v>
                </c:pt>
                <c:pt idx="457">
                  <c:v>6.6099996599999997</c:v>
                </c:pt>
                <c:pt idx="458">
                  <c:v>6.62</c:v>
                </c:pt>
                <c:pt idx="459">
                  <c:v>6.6099996599999997</c:v>
                </c:pt>
                <c:pt idx="460">
                  <c:v>6.58999968</c:v>
                </c:pt>
                <c:pt idx="461">
                  <c:v>6.58999968</c:v>
                </c:pt>
                <c:pt idx="462">
                  <c:v>6.58</c:v>
                </c:pt>
                <c:pt idx="463">
                  <c:v>6.58</c:v>
                </c:pt>
                <c:pt idx="464">
                  <c:v>6.5699996900000004</c:v>
                </c:pt>
                <c:pt idx="465">
                  <c:v>6.58</c:v>
                </c:pt>
                <c:pt idx="466">
                  <c:v>6.5699996900000004</c:v>
                </c:pt>
                <c:pt idx="467">
                  <c:v>6.56</c:v>
                </c:pt>
                <c:pt idx="468">
                  <c:v>6.56</c:v>
                </c:pt>
                <c:pt idx="469">
                  <c:v>6.56</c:v>
                </c:pt>
                <c:pt idx="470">
                  <c:v>6.5499997099999998</c:v>
                </c:pt>
                <c:pt idx="471">
                  <c:v>6.52</c:v>
                </c:pt>
                <c:pt idx="472">
                  <c:v>6.5299997300000001</c:v>
                </c:pt>
                <c:pt idx="473">
                  <c:v>6.5299997300000001</c:v>
                </c:pt>
                <c:pt idx="474">
                  <c:v>6.52</c:v>
                </c:pt>
                <c:pt idx="475">
                  <c:v>6.5099997500000004</c:v>
                </c:pt>
                <c:pt idx="476">
                  <c:v>6.5</c:v>
                </c:pt>
                <c:pt idx="477">
                  <c:v>6.5099997500000004</c:v>
                </c:pt>
                <c:pt idx="478">
                  <c:v>6.5</c:v>
                </c:pt>
                <c:pt idx="479">
                  <c:v>6.5</c:v>
                </c:pt>
                <c:pt idx="480">
                  <c:v>6.48</c:v>
                </c:pt>
                <c:pt idx="481">
                  <c:v>6.47</c:v>
                </c:pt>
                <c:pt idx="482">
                  <c:v>6.46</c:v>
                </c:pt>
                <c:pt idx="483">
                  <c:v>6.47</c:v>
                </c:pt>
                <c:pt idx="484">
                  <c:v>6.45</c:v>
                </c:pt>
                <c:pt idx="485">
                  <c:v>6.44</c:v>
                </c:pt>
                <c:pt idx="486">
                  <c:v>6.45</c:v>
                </c:pt>
                <c:pt idx="487">
                  <c:v>6.45</c:v>
                </c:pt>
                <c:pt idx="488">
                  <c:v>6.41</c:v>
                </c:pt>
                <c:pt idx="489">
                  <c:v>6.42</c:v>
                </c:pt>
                <c:pt idx="490">
                  <c:v>6.42</c:v>
                </c:pt>
                <c:pt idx="491">
                  <c:v>6.41</c:v>
                </c:pt>
                <c:pt idx="492">
                  <c:v>6.41</c:v>
                </c:pt>
                <c:pt idx="493">
                  <c:v>6.39</c:v>
                </c:pt>
                <c:pt idx="494">
                  <c:v>6.39</c:v>
                </c:pt>
                <c:pt idx="495">
                  <c:v>6.39999962</c:v>
                </c:pt>
                <c:pt idx="496">
                  <c:v>6.37</c:v>
                </c:pt>
                <c:pt idx="497">
                  <c:v>6.3599996599999997</c:v>
                </c:pt>
                <c:pt idx="498">
                  <c:v>6.35</c:v>
                </c:pt>
                <c:pt idx="499">
                  <c:v>6.33999968</c:v>
                </c:pt>
                <c:pt idx="500">
                  <c:v>6.33999968</c:v>
                </c:pt>
                <c:pt idx="501">
                  <c:v>6.33999968</c:v>
                </c:pt>
                <c:pt idx="502">
                  <c:v>6.31</c:v>
                </c:pt>
                <c:pt idx="503">
                  <c:v>6.31</c:v>
                </c:pt>
                <c:pt idx="504">
                  <c:v>6.31</c:v>
                </c:pt>
                <c:pt idx="505">
                  <c:v>6.2999997099999998</c:v>
                </c:pt>
                <c:pt idx="506">
                  <c:v>6.29</c:v>
                </c:pt>
                <c:pt idx="507">
                  <c:v>6.2799997300000001</c:v>
                </c:pt>
                <c:pt idx="508">
                  <c:v>6.2599997500000004</c:v>
                </c:pt>
                <c:pt idx="509">
                  <c:v>6.2599997500000004</c:v>
                </c:pt>
                <c:pt idx="510">
                  <c:v>6.2799997300000001</c:v>
                </c:pt>
                <c:pt idx="511">
                  <c:v>6.25</c:v>
                </c:pt>
                <c:pt idx="512">
                  <c:v>6.24</c:v>
                </c:pt>
                <c:pt idx="513">
                  <c:v>6.24</c:v>
                </c:pt>
                <c:pt idx="514">
                  <c:v>6.24</c:v>
                </c:pt>
                <c:pt idx="515">
                  <c:v>6.23</c:v>
                </c:pt>
                <c:pt idx="516">
                  <c:v>6.21</c:v>
                </c:pt>
                <c:pt idx="517">
                  <c:v>6.21</c:v>
                </c:pt>
                <c:pt idx="518">
                  <c:v>6.2</c:v>
                </c:pt>
                <c:pt idx="519">
                  <c:v>6.19</c:v>
                </c:pt>
                <c:pt idx="520">
                  <c:v>6.2</c:v>
                </c:pt>
                <c:pt idx="521">
                  <c:v>6.18</c:v>
                </c:pt>
                <c:pt idx="522">
                  <c:v>6.17</c:v>
                </c:pt>
                <c:pt idx="523">
                  <c:v>6.18</c:v>
                </c:pt>
                <c:pt idx="524">
                  <c:v>6.17</c:v>
                </c:pt>
                <c:pt idx="525">
                  <c:v>6.14</c:v>
                </c:pt>
                <c:pt idx="526">
                  <c:v>6.1299996400000003</c:v>
                </c:pt>
                <c:pt idx="527">
                  <c:v>6.14</c:v>
                </c:pt>
                <c:pt idx="528">
                  <c:v>6.1299996400000003</c:v>
                </c:pt>
                <c:pt idx="529">
                  <c:v>6.1299996400000003</c:v>
                </c:pt>
                <c:pt idx="530">
                  <c:v>6.12</c:v>
                </c:pt>
                <c:pt idx="531">
                  <c:v>6.1</c:v>
                </c:pt>
                <c:pt idx="532">
                  <c:v>6.1</c:v>
                </c:pt>
                <c:pt idx="533">
                  <c:v>6.08999968</c:v>
                </c:pt>
                <c:pt idx="534">
                  <c:v>6.08999968</c:v>
                </c:pt>
                <c:pt idx="535">
                  <c:v>6.08</c:v>
                </c:pt>
                <c:pt idx="536">
                  <c:v>6.0699996900000004</c:v>
                </c:pt>
                <c:pt idx="537">
                  <c:v>6.0499997099999998</c:v>
                </c:pt>
                <c:pt idx="538">
                  <c:v>6.04</c:v>
                </c:pt>
                <c:pt idx="539">
                  <c:v>6.0299997300000001</c:v>
                </c:pt>
                <c:pt idx="540">
                  <c:v>6.04</c:v>
                </c:pt>
                <c:pt idx="541">
                  <c:v>6.0299997300000001</c:v>
                </c:pt>
                <c:pt idx="542">
                  <c:v>6.0099997500000004</c:v>
                </c:pt>
                <c:pt idx="543">
                  <c:v>6.0099997500000004</c:v>
                </c:pt>
                <c:pt idx="544">
                  <c:v>6.0099997500000004</c:v>
                </c:pt>
                <c:pt idx="545">
                  <c:v>5.98</c:v>
                </c:pt>
                <c:pt idx="546">
                  <c:v>5.98</c:v>
                </c:pt>
                <c:pt idx="547">
                  <c:v>5.98</c:v>
                </c:pt>
                <c:pt idx="548">
                  <c:v>5.97</c:v>
                </c:pt>
                <c:pt idx="549">
                  <c:v>5.94</c:v>
                </c:pt>
                <c:pt idx="550">
                  <c:v>5.96</c:v>
                </c:pt>
                <c:pt idx="551">
                  <c:v>5.94</c:v>
                </c:pt>
                <c:pt idx="552">
                  <c:v>5.93</c:v>
                </c:pt>
                <c:pt idx="553">
                  <c:v>5.93</c:v>
                </c:pt>
                <c:pt idx="554">
                  <c:v>5.93</c:v>
                </c:pt>
                <c:pt idx="555">
                  <c:v>5.91</c:v>
                </c:pt>
                <c:pt idx="556">
                  <c:v>5.8799996400000003</c:v>
                </c:pt>
                <c:pt idx="557">
                  <c:v>5.8799996400000003</c:v>
                </c:pt>
                <c:pt idx="558">
                  <c:v>5.89</c:v>
                </c:pt>
                <c:pt idx="559">
                  <c:v>5.8599996599999997</c:v>
                </c:pt>
                <c:pt idx="560">
                  <c:v>5.87</c:v>
                </c:pt>
                <c:pt idx="561">
                  <c:v>5.87</c:v>
                </c:pt>
                <c:pt idx="562">
                  <c:v>5.8599996599999997</c:v>
                </c:pt>
                <c:pt idx="563">
                  <c:v>5.85</c:v>
                </c:pt>
                <c:pt idx="564">
                  <c:v>5.83</c:v>
                </c:pt>
                <c:pt idx="565">
                  <c:v>5.8199996900000004</c:v>
                </c:pt>
                <c:pt idx="566">
                  <c:v>5.81</c:v>
                </c:pt>
                <c:pt idx="567">
                  <c:v>5.81</c:v>
                </c:pt>
                <c:pt idx="568">
                  <c:v>5.7999997099999998</c:v>
                </c:pt>
                <c:pt idx="569">
                  <c:v>5.77</c:v>
                </c:pt>
                <c:pt idx="570">
                  <c:v>5.7799997300000001</c:v>
                </c:pt>
                <c:pt idx="571">
                  <c:v>5.7599997500000004</c:v>
                </c:pt>
                <c:pt idx="572">
                  <c:v>5.77</c:v>
                </c:pt>
                <c:pt idx="573">
                  <c:v>5.7599997500000004</c:v>
                </c:pt>
                <c:pt idx="574">
                  <c:v>5.7599997500000004</c:v>
                </c:pt>
                <c:pt idx="575">
                  <c:v>5.75</c:v>
                </c:pt>
                <c:pt idx="576">
                  <c:v>5.74</c:v>
                </c:pt>
                <c:pt idx="577">
                  <c:v>5.72</c:v>
                </c:pt>
                <c:pt idx="578">
                  <c:v>5.72</c:v>
                </c:pt>
                <c:pt idx="579">
                  <c:v>5.71</c:v>
                </c:pt>
                <c:pt idx="580">
                  <c:v>5.71</c:v>
                </c:pt>
                <c:pt idx="581">
                  <c:v>5.69</c:v>
                </c:pt>
                <c:pt idx="582">
                  <c:v>5.7</c:v>
                </c:pt>
                <c:pt idx="583">
                  <c:v>5.69</c:v>
                </c:pt>
                <c:pt idx="584">
                  <c:v>5.67</c:v>
                </c:pt>
                <c:pt idx="585">
                  <c:v>5.67</c:v>
                </c:pt>
                <c:pt idx="586">
                  <c:v>5.66</c:v>
                </c:pt>
                <c:pt idx="587">
                  <c:v>5.65</c:v>
                </c:pt>
                <c:pt idx="588">
                  <c:v>5.65</c:v>
                </c:pt>
                <c:pt idx="589">
                  <c:v>5.64</c:v>
                </c:pt>
                <c:pt idx="590">
                  <c:v>5.64</c:v>
                </c:pt>
                <c:pt idx="591">
                  <c:v>5.62</c:v>
                </c:pt>
                <c:pt idx="592">
                  <c:v>5.6099996599999997</c:v>
                </c:pt>
                <c:pt idx="593">
                  <c:v>5.6</c:v>
                </c:pt>
                <c:pt idx="594">
                  <c:v>5.6</c:v>
                </c:pt>
                <c:pt idx="595">
                  <c:v>5.6</c:v>
                </c:pt>
                <c:pt idx="596">
                  <c:v>5.58999968</c:v>
                </c:pt>
                <c:pt idx="597">
                  <c:v>5.58999968</c:v>
                </c:pt>
                <c:pt idx="598">
                  <c:v>5.56</c:v>
                </c:pt>
                <c:pt idx="599">
                  <c:v>5.56</c:v>
                </c:pt>
                <c:pt idx="600">
                  <c:v>5.56</c:v>
                </c:pt>
                <c:pt idx="601">
                  <c:v>5.5499997099999998</c:v>
                </c:pt>
                <c:pt idx="602">
                  <c:v>5.54</c:v>
                </c:pt>
                <c:pt idx="603">
                  <c:v>5.54</c:v>
                </c:pt>
                <c:pt idx="604">
                  <c:v>5.5099997500000004</c:v>
                </c:pt>
                <c:pt idx="605">
                  <c:v>5.5099997500000004</c:v>
                </c:pt>
                <c:pt idx="606">
                  <c:v>5.5</c:v>
                </c:pt>
                <c:pt idx="607">
                  <c:v>5.5</c:v>
                </c:pt>
                <c:pt idx="608">
                  <c:v>5.48</c:v>
                </c:pt>
                <c:pt idx="609">
                  <c:v>5.49</c:v>
                </c:pt>
                <c:pt idx="610">
                  <c:v>5.47</c:v>
                </c:pt>
                <c:pt idx="611">
                  <c:v>5.47</c:v>
                </c:pt>
                <c:pt idx="612">
                  <c:v>5.45</c:v>
                </c:pt>
                <c:pt idx="613">
                  <c:v>5.45</c:v>
                </c:pt>
                <c:pt idx="614">
                  <c:v>5.44</c:v>
                </c:pt>
                <c:pt idx="615">
                  <c:v>5.45</c:v>
                </c:pt>
                <c:pt idx="616">
                  <c:v>5.4</c:v>
                </c:pt>
                <c:pt idx="617">
                  <c:v>5.4</c:v>
                </c:pt>
                <c:pt idx="618">
                  <c:v>5.4</c:v>
                </c:pt>
                <c:pt idx="619">
                  <c:v>5.39</c:v>
                </c:pt>
                <c:pt idx="620">
                  <c:v>5.39</c:v>
                </c:pt>
                <c:pt idx="621">
                  <c:v>5.37</c:v>
                </c:pt>
                <c:pt idx="622">
                  <c:v>5.38</c:v>
                </c:pt>
                <c:pt idx="623">
                  <c:v>5.37</c:v>
                </c:pt>
                <c:pt idx="624">
                  <c:v>5.37</c:v>
                </c:pt>
                <c:pt idx="625">
                  <c:v>5.35</c:v>
                </c:pt>
                <c:pt idx="626">
                  <c:v>5.33999968</c:v>
                </c:pt>
                <c:pt idx="627">
                  <c:v>5.33</c:v>
                </c:pt>
                <c:pt idx="628">
                  <c:v>5.3199996900000004</c:v>
                </c:pt>
                <c:pt idx="629">
                  <c:v>5.3199996900000004</c:v>
                </c:pt>
                <c:pt idx="630">
                  <c:v>5.3199996900000004</c:v>
                </c:pt>
                <c:pt idx="631">
                  <c:v>5.3199996900000004</c:v>
                </c:pt>
                <c:pt idx="632">
                  <c:v>5.31</c:v>
                </c:pt>
                <c:pt idx="633">
                  <c:v>5.29</c:v>
                </c:pt>
                <c:pt idx="634">
                  <c:v>5.29</c:v>
                </c:pt>
                <c:pt idx="635">
                  <c:v>5.27</c:v>
                </c:pt>
                <c:pt idx="636">
                  <c:v>5.27</c:v>
                </c:pt>
                <c:pt idx="637">
                  <c:v>5.2599997500000004</c:v>
                </c:pt>
                <c:pt idx="638">
                  <c:v>5.24</c:v>
                </c:pt>
                <c:pt idx="639">
                  <c:v>5.2599997500000004</c:v>
                </c:pt>
                <c:pt idx="640">
                  <c:v>5.24</c:v>
                </c:pt>
                <c:pt idx="641">
                  <c:v>5.23</c:v>
                </c:pt>
                <c:pt idx="642">
                  <c:v>5.21</c:v>
                </c:pt>
                <c:pt idx="643">
                  <c:v>5.21</c:v>
                </c:pt>
                <c:pt idx="644">
                  <c:v>5.21</c:v>
                </c:pt>
                <c:pt idx="645">
                  <c:v>5.21</c:v>
                </c:pt>
                <c:pt idx="646">
                  <c:v>5.2</c:v>
                </c:pt>
                <c:pt idx="647">
                  <c:v>5.18</c:v>
                </c:pt>
                <c:pt idx="648">
                  <c:v>5.2</c:v>
                </c:pt>
                <c:pt idx="649">
                  <c:v>5.17</c:v>
                </c:pt>
                <c:pt idx="650">
                  <c:v>5.18</c:v>
                </c:pt>
                <c:pt idx="651">
                  <c:v>5.15</c:v>
                </c:pt>
                <c:pt idx="652">
                  <c:v>5.15</c:v>
                </c:pt>
                <c:pt idx="653">
                  <c:v>5.15</c:v>
                </c:pt>
                <c:pt idx="654">
                  <c:v>5.12</c:v>
                </c:pt>
                <c:pt idx="655">
                  <c:v>5.13</c:v>
                </c:pt>
                <c:pt idx="656">
                  <c:v>5.12</c:v>
                </c:pt>
                <c:pt idx="657">
                  <c:v>5.12</c:v>
                </c:pt>
                <c:pt idx="658">
                  <c:v>5.0999999999999996</c:v>
                </c:pt>
                <c:pt idx="659">
                  <c:v>5.0999999999999996</c:v>
                </c:pt>
                <c:pt idx="660">
                  <c:v>5.0999999999999996</c:v>
                </c:pt>
                <c:pt idx="661">
                  <c:v>5.08</c:v>
                </c:pt>
                <c:pt idx="662">
                  <c:v>5.0599999999999996</c:v>
                </c:pt>
                <c:pt idx="663">
                  <c:v>5.0599999999999996</c:v>
                </c:pt>
                <c:pt idx="664">
                  <c:v>5.04</c:v>
                </c:pt>
                <c:pt idx="665">
                  <c:v>5.0499997099999998</c:v>
                </c:pt>
                <c:pt idx="666">
                  <c:v>5.04</c:v>
                </c:pt>
                <c:pt idx="667">
                  <c:v>5.04</c:v>
                </c:pt>
                <c:pt idx="668">
                  <c:v>5.0199999999999996</c:v>
                </c:pt>
                <c:pt idx="669">
                  <c:v>5.0099997500000004</c:v>
                </c:pt>
                <c:pt idx="670">
                  <c:v>5.0199999999999996</c:v>
                </c:pt>
                <c:pt idx="671">
                  <c:v>5.0099997500000004</c:v>
                </c:pt>
                <c:pt idx="672">
                  <c:v>4.99</c:v>
                </c:pt>
                <c:pt idx="673">
                  <c:v>4.99</c:v>
                </c:pt>
                <c:pt idx="674">
                  <c:v>4.97</c:v>
                </c:pt>
                <c:pt idx="675">
                  <c:v>4.97</c:v>
                </c:pt>
                <c:pt idx="676">
                  <c:v>4.95</c:v>
                </c:pt>
                <c:pt idx="677">
                  <c:v>4.96</c:v>
                </c:pt>
                <c:pt idx="678">
                  <c:v>4.9400000000000004</c:v>
                </c:pt>
                <c:pt idx="679">
                  <c:v>4.9400000000000004</c:v>
                </c:pt>
                <c:pt idx="680">
                  <c:v>4.9400000000000004</c:v>
                </c:pt>
                <c:pt idx="681">
                  <c:v>4.91</c:v>
                </c:pt>
                <c:pt idx="682">
                  <c:v>4.92</c:v>
                </c:pt>
                <c:pt idx="683">
                  <c:v>4.91</c:v>
                </c:pt>
                <c:pt idx="684">
                  <c:v>4.91</c:v>
                </c:pt>
                <c:pt idx="685">
                  <c:v>4.9000000000000004</c:v>
                </c:pt>
                <c:pt idx="686">
                  <c:v>4.88</c:v>
                </c:pt>
                <c:pt idx="687">
                  <c:v>4.8599996599999997</c:v>
                </c:pt>
                <c:pt idx="688">
                  <c:v>4.8599996599999997</c:v>
                </c:pt>
                <c:pt idx="689">
                  <c:v>4.88</c:v>
                </c:pt>
                <c:pt idx="690">
                  <c:v>4.8499999999999996</c:v>
                </c:pt>
                <c:pt idx="691">
                  <c:v>4.83999968</c:v>
                </c:pt>
                <c:pt idx="692">
                  <c:v>4.83999968</c:v>
                </c:pt>
                <c:pt idx="693">
                  <c:v>4.83999968</c:v>
                </c:pt>
                <c:pt idx="694">
                  <c:v>4.8499999999999996</c:v>
                </c:pt>
                <c:pt idx="695">
                  <c:v>4.83999968</c:v>
                </c:pt>
                <c:pt idx="696">
                  <c:v>4.83</c:v>
                </c:pt>
                <c:pt idx="697">
                  <c:v>4.83</c:v>
                </c:pt>
                <c:pt idx="698">
                  <c:v>4.8099999999999996</c:v>
                </c:pt>
                <c:pt idx="699">
                  <c:v>4.7999997099999998</c:v>
                </c:pt>
                <c:pt idx="700">
                  <c:v>4.7999997099999998</c:v>
                </c:pt>
                <c:pt idx="701">
                  <c:v>4.7799997300000001</c:v>
                </c:pt>
                <c:pt idx="702">
                  <c:v>4.7699999999999996</c:v>
                </c:pt>
                <c:pt idx="703">
                  <c:v>4.75</c:v>
                </c:pt>
                <c:pt idx="704">
                  <c:v>4.7699999999999996</c:v>
                </c:pt>
                <c:pt idx="705">
                  <c:v>4.75</c:v>
                </c:pt>
                <c:pt idx="706">
                  <c:v>4.75</c:v>
                </c:pt>
                <c:pt idx="707">
                  <c:v>4.75</c:v>
                </c:pt>
                <c:pt idx="708">
                  <c:v>4.7300000000000004</c:v>
                </c:pt>
                <c:pt idx="709">
                  <c:v>4.7300000000000004</c:v>
                </c:pt>
                <c:pt idx="710">
                  <c:v>4.7</c:v>
                </c:pt>
                <c:pt idx="711">
                  <c:v>4.72</c:v>
                </c:pt>
                <c:pt idx="712">
                  <c:v>4.72</c:v>
                </c:pt>
                <c:pt idx="713">
                  <c:v>4.72</c:v>
                </c:pt>
                <c:pt idx="714">
                  <c:v>4.7</c:v>
                </c:pt>
                <c:pt idx="715">
                  <c:v>4.6900000000000004</c:v>
                </c:pt>
                <c:pt idx="716">
                  <c:v>4.7</c:v>
                </c:pt>
                <c:pt idx="717">
                  <c:v>4.67</c:v>
                </c:pt>
                <c:pt idx="718">
                  <c:v>4.68</c:v>
                </c:pt>
                <c:pt idx="719">
                  <c:v>4.68</c:v>
                </c:pt>
                <c:pt idx="720">
                  <c:v>4.6500000000000004</c:v>
                </c:pt>
                <c:pt idx="721">
                  <c:v>4.6500000000000004</c:v>
                </c:pt>
                <c:pt idx="722">
                  <c:v>4.67</c:v>
                </c:pt>
                <c:pt idx="723">
                  <c:v>4.6399999999999997</c:v>
                </c:pt>
                <c:pt idx="724">
                  <c:v>4.62</c:v>
                </c:pt>
                <c:pt idx="725">
                  <c:v>4.63</c:v>
                </c:pt>
                <c:pt idx="726">
                  <c:v>4.62</c:v>
                </c:pt>
                <c:pt idx="727">
                  <c:v>4.62</c:v>
                </c:pt>
                <c:pt idx="728">
                  <c:v>4.58999968</c:v>
                </c:pt>
                <c:pt idx="729">
                  <c:v>4.58999968</c:v>
                </c:pt>
                <c:pt idx="730">
                  <c:v>4.58999968</c:v>
                </c:pt>
                <c:pt idx="731">
                  <c:v>4.58</c:v>
                </c:pt>
                <c:pt idx="732">
                  <c:v>4.5699996900000004</c:v>
                </c:pt>
                <c:pt idx="733">
                  <c:v>4.5699996900000004</c:v>
                </c:pt>
                <c:pt idx="734">
                  <c:v>4.5599999999999996</c:v>
                </c:pt>
                <c:pt idx="735">
                  <c:v>4.5699996900000004</c:v>
                </c:pt>
                <c:pt idx="736">
                  <c:v>4.54</c:v>
                </c:pt>
                <c:pt idx="737">
                  <c:v>4.54</c:v>
                </c:pt>
                <c:pt idx="738">
                  <c:v>4.5199999999999996</c:v>
                </c:pt>
                <c:pt idx="739">
                  <c:v>4.5199999999999996</c:v>
                </c:pt>
                <c:pt idx="740">
                  <c:v>4.5199999999999996</c:v>
                </c:pt>
                <c:pt idx="741">
                  <c:v>4.5099997500000004</c:v>
                </c:pt>
                <c:pt idx="742">
                  <c:v>4.5199999999999996</c:v>
                </c:pt>
                <c:pt idx="743">
                  <c:v>4.5199999999999996</c:v>
                </c:pt>
                <c:pt idx="744">
                  <c:v>4.4800000000000004</c:v>
                </c:pt>
                <c:pt idx="745">
                  <c:v>4.5</c:v>
                </c:pt>
                <c:pt idx="746">
                  <c:v>4.4800000000000004</c:v>
                </c:pt>
                <c:pt idx="747">
                  <c:v>4.4800000000000004</c:v>
                </c:pt>
                <c:pt idx="748">
                  <c:v>4.4800000000000004</c:v>
                </c:pt>
                <c:pt idx="749">
                  <c:v>4.47</c:v>
                </c:pt>
                <c:pt idx="750">
                  <c:v>4.4800000000000004</c:v>
                </c:pt>
                <c:pt idx="751">
                  <c:v>4.46</c:v>
                </c:pt>
                <c:pt idx="752">
                  <c:v>4.46</c:v>
                </c:pt>
                <c:pt idx="753">
                  <c:v>4.45</c:v>
                </c:pt>
                <c:pt idx="754">
                  <c:v>4.43</c:v>
                </c:pt>
                <c:pt idx="755">
                  <c:v>4.42</c:v>
                </c:pt>
                <c:pt idx="756">
                  <c:v>4.43</c:v>
                </c:pt>
                <c:pt idx="757">
                  <c:v>4.43</c:v>
                </c:pt>
                <c:pt idx="758">
                  <c:v>4.42</c:v>
                </c:pt>
                <c:pt idx="759">
                  <c:v>4.43</c:v>
                </c:pt>
                <c:pt idx="760">
                  <c:v>4.4000000000000004</c:v>
                </c:pt>
                <c:pt idx="761">
                  <c:v>4.42</c:v>
                </c:pt>
                <c:pt idx="762">
                  <c:v>4.41</c:v>
                </c:pt>
                <c:pt idx="763">
                  <c:v>4.38</c:v>
                </c:pt>
                <c:pt idx="764">
                  <c:v>4.38</c:v>
                </c:pt>
                <c:pt idx="765">
                  <c:v>4.38</c:v>
                </c:pt>
                <c:pt idx="766">
                  <c:v>4.3600000000000003</c:v>
                </c:pt>
                <c:pt idx="767">
                  <c:v>4.3499999999999996</c:v>
                </c:pt>
                <c:pt idx="768">
                  <c:v>4.3600000000000003</c:v>
                </c:pt>
                <c:pt idx="769">
                  <c:v>4.3600000000000003</c:v>
                </c:pt>
                <c:pt idx="770">
                  <c:v>4.3600000000000003</c:v>
                </c:pt>
                <c:pt idx="771">
                  <c:v>4.3499999999999996</c:v>
                </c:pt>
                <c:pt idx="772">
                  <c:v>4.33999968</c:v>
                </c:pt>
                <c:pt idx="773">
                  <c:v>4.33999968</c:v>
                </c:pt>
                <c:pt idx="774">
                  <c:v>4.3099999999999996</c:v>
                </c:pt>
                <c:pt idx="775">
                  <c:v>4.3199996900000004</c:v>
                </c:pt>
                <c:pt idx="776">
                  <c:v>4.3099999999999996</c:v>
                </c:pt>
                <c:pt idx="777">
                  <c:v>4.2999997099999998</c:v>
                </c:pt>
                <c:pt idx="778">
                  <c:v>4.2999997099999998</c:v>
                </c:pt>
                <c:pt idx="779">
                  <c:v>4.2999997099999998</c:v>
                </c:pt>
                <c:pt idx="780">
                  <c:v>4.2999997099999998</c:v>
                </c:pt>
                <c:pt idx="781">
                  <c:v>4.2699999999999996</c:v>
                </c:pt>
                <c:pt idx="782">
                  <c:v>4.2699999999999996</c:v>
                </c:pt>
                <c:pt idx="783">
                  <c:v>4.2599997500000004</c:v>
                </c:pt>
                <c:pt idx="784">
                  <c:v>4.2599997500000004</c:v>
                </c:pt>
                <c:pt idx="785">
                  <c:v>4.2599997500000004</c:v>
                </c:pt>
                <c:pt idx="786">
                  <c:v>4.25</c:v>
                </c:pt>
                <c:pt idx="787">
                  <c:v>4.25</c:v>
                </c:pt>
                <c:pt idx="788">
                  <c:v>4.25</c:v>
                </c:pt>
                <c:pt idx="789">
                  <c:v>4.22</c:v>
                </c:pt>
                <c:pt idx="790">
                  <c:v>4.22</c:v>
                </c:pt>
                <c:pt idx="791">
                  <c:v>4.24</c:v>
                </c:pt>
                <c:pt idx="792">
                  <c:v>4.21</c:v>
                </c:pt>
                <c:pt idx="793">
                  <c:v>4.22</c:v>
                </c:pt>
                <c:pt idx="794">
                  <c:v>4.21</c:v>
                </c:pt>
                <c:pt idx="795">
                  <c:v>4.2</c:v>
                </c:pt>
                <c:pt idx="796">
                  <c:v>4.21</c:v>
                </c:pt>
                <c:pt idx="797">
                  <c:v>4.1900000000000004</c:v>
                </c:pt>
                <c:pt idx="798">
                  <c:v>4.18</c:v>
                </c:pt>
                <c:pt idx="799">
                  <c:v>4.1900000000000004</c:v>
                </c:pt>
                <c:pt idx="800">
                  <c:v>4.18</c:v>
                </c:pt>
                <c:pt idx="801">
                  <c:v>4.18</c:v>
                </c:pt>
                <c:pt idx="802">
                  <c:v>4.16</c:v>
                </c:pt>
                <c:pt idx="803">
                  <c:v>4.16</c:v>
                </c:pt>
                <c:pt idx="804">
                  <c:v>4.16</c:v>
                </c:pt>
                <c:pt idx="805">
                  <c:v>4.1500000000000004</c:v>
                </c:pt>
                <c:pt idx="806">
                  <c:v>4.1500000000000004</c:v>
                </c:pt>
                <c:pt idx="807">
                  <c:v>4.1399999999999997</c:v>
                </c:pt>
                <c:pt idx="808">
                  <c:v>4.1399999999999997</c:v>
                </c:pt>
                <c:pt idx="809">
                  <c:v>4.1399999999999997</c:v>
                </c:pt>
                <c:pt idx="810">
                  <c:v>4.13</c:v>
                </c:pt>
                <c:pt idx="811">
                  <c:v>4.13</c:v>
                </c:pt>
                <c:pt idx="812">
                  <c:v>4.13</c:v>
                </c:pt>
                <c:pt idx="813">
                  <c:v>4.0999999999999996</c:v>
                </c:pt>
                <c:pt idx="814">
                  <c:v>4.1100000000000003</c:v>
                </c:pt>
                <c:pt idx="815">
                  <c:v>4.0999999999999996</c:v>
                </c:pt>
                <c:pt idx="816">
                  <c:v>4.1100000000000003</c:v>
                </c:pt>
                <c:pt idx="817">
                  <c:v>4.08999968</c:v>
                </c:pt>
                <c:pt idx="818">
                  <c:v>4.08999968</c:v>
                </c:pt>
                <c:pt idx="819">
                  <c:v>4.08</c:v>
                </c:pt>
                <c:pt idx="820">
                  <c:v>4.08</c:v>
                </c:pt>
                <c:pt idx="821">
                  <c:v>4.08</c:v>
                </c:pt>
                <c:pt idx="822">
                  <c:v>4.08</c:v>
                </c:pt>
                <c:pt idx="823">
                  <c:v>4.0499997099999998</c:v>
                </c:pt>
                <c:pt idx="824">
                  <c:v>4.0699996900000004</c:v>
                </c:pt>
                <c:pt idx="825">
                  <c:v>4.04</c:v>
                </c:pt>
                <c:pt idx="826">
                  <c:v>4.0499997099999998</c:v>
                </c:pt>
                <c:pt idx="827">
                  <c:v>4.0499997099999998</c:v>
                </c:pt>
                <c:pt idx="828">
                  <c:v>4.0299997300000001</c:v>
                </c:pt>
                <c:pt idx="829">
                  <c:v>4.0299997300000001</c:v>
                </c:pt>
                <c:pt idx="830">
                  <c:v>4.0299997300000001</c:v>
                </c:pt>
                <c:pt idx="831">
                  <c:v>4.0299997300000001</c:v>
                </c:pt>
                <c:pt idx="832">
                  <c:v>4.0199999999999996</c:v>
                </c:pt>
                <c:pt idx="833">
                  <c:v>4.0199999999999996</c:v>
                </c:pt>
                <c:pt idx="834">
                  <c:v>4.0199999999999996</c:v>
                </c:pt>
                <c:pt idx="835">
                  <c:v>4</c:v>
                </c:pt>
                <c:pt idx="836">
                  <c:v>4.0199999999999996</c:v>
                </c:pt>
                <c:pt idx="837">
                  <c:v>4</c:v>
                </c:pt>
                <c:pt idx="838">
                  <c:v>3.98</c:v>
                </c:pt>
                <c:pt idx="839">
                  <c:v>3.98</c:v>
                </c:pt>
                <c:pt idx="840">
                  <c:v>3.99</c:v>
                </c:pt>
                <c:pt idx="841">
                  <c:v>3.97</c:v>
                </c:pt>
                <c:pt idx="842">
                  <c:v>3.98</c:v>
                </c:pt>
                <c:pt idx="843">
                  <c:v>3.98</c:v>
                </c:pt>
                <c:pt idx="844">
                  <c:v>3.94999981</c:v>
                </c:pt>
                <c:pt idx="845">
                  <c:v>3.97</c:v>
                </c:pt>
                <c:pt idx="846">
                  <c:v>3.94999981</c:v>
                </c:pt>
                <c:pt idx="847">
                  <c:v>3.9299998299999999</c:v>
                </c:pt>
                <c:pt idx="848">
                  <c:v>3.9099998500000002</c:v>
                </c:pt>
                <c:pt idx="849">
                  <c:v>3.84</c:v>
                </c:pt>
                <c:pt idx="850">
                  <c:v>3.81</c:v>
                </c:pt>
                <c:pt idx="851">
                  <c:v>3.81</c:v>
                </c:pt>
                <c:pt idx="852">
                  <c:v>3.81</c:v>
                </c:pt>
                <c:pt idx="853">
                  <c:v>3.82</c:v>
                </c:pt>
                <c:pt idx="854">
                  <c:v>3.83</c:v>
                </c:pt>
                <c:pt idx="855">
                  <c:v>3.86</c:v>
                </c:pt>
                <c:pt idx="856">
                  <c:v>3.8799998800000002</c:v>
                </c:pt>
                <c:pt idx="857">
                  <c:v>3.9299998299999999</c:v>
                </c:pt>
                <c:pt idx="858">
                  <c:v>3.98</c:v>
                </c:pt>
                <c:pt idx="859">
                  <c:v>4.0299997300000001</c:v>
                </c:pt>
                <c:pt idx="860">
                  <c:v>4.0699996900000004</c:v>
                </c:pt>
                <c:pt idx="861">
                  <c:v>4.0999999999999996</c:v>
                </c:pt>
                <c:pt idx="862">
                  <c:v>4.13</c:v>
                </c:pt>
                <c:pt idx="863">
                  <c:v>4.1500000000000004</c:v>
                </c:pt>
                <c:pt idx="864">
                  <c:v>4.1500000000000004</c:v>
                </c:pt>
                <c:pt idx="865">
                  <c:v>4.1500000000000004</c:v>
                </c:pt>
                <c:pt idx="866">
                  <c:v>4.16</c:v>
                </c:pt>
                <c:pt idx="867">
                  <c:v>4.18</c:v>
                </c:pt>
                <c:pt idx="868">
                  <c:v>4.18</c:v>
                </c:pt>
                <c:pt idx="869">
                  <c:v>4.1900000000000004</c:v>
                </c:pt>
                <c:pt idx="870">
                  <c:v>4.21</c:v>
                </c:pt>
                <c:pt idx="871">
                  <c:v>4.1900000000000004</c:v>
                </c:pt>
                <c:pt idx="872">
                  <c:v>4.2</c:v>
                </c:pt>
                <c:pt idx="873">
                  <c:v>4.2</c:v>
                </c:pt>
                <c:pt idx="874">
                  <c:v>4.25</c:v>
                </c:pt>
                <c:pt idx="875">
                  <c:v>4.3099999999999996</c:v>
                </c:pt>
                <c:pt idx="876">
                  <c:v>4.37</c:v>
                </c:pt>
                <c:pt idx="877">
                  <c:v>4.45</c:v>
                </c:pt>
                <c:pt idx="878">
                  <c:v>4.4800000000000004</c:v>
                </c:pt>
                <c:pt idx="879">
                  <c:v>4.4800000000000004</c:v>
                </c:pt>
                <c:pt idx="880">
                  <c:v>4.4800000000000004</c:v>
                </c:pt>
                <c:pt idx="881">
                  <c:v>4.45</c:v>
                </c:pt>
                <c:pt idx="882">
                  <c:v>4.42</c:v>
                </c:pt>
                <c:pt idx="883">
                  <c:v>4.3600000000000003</c:v>
                </c:pt>
                <c:pt idx="884">
                  <c:v>4.2999997099999998</c:v>
                </c:pt>
                <c:pt idx="885">
                  <c:v>4.22</c:v>
                </c:pt>
                <c:pt idx="886">
                  <c:v>4.1500000000000004</c:v>
                </c:pt>
                <c:pt idx="887">
                  <c:v>4.0499997099999998</c:v>
                </c:pt>
                <c:pt idx="888">
                  <c:v>3.97</c:v>
                </c:pt>
                <c:pt idx="889">
                  <c:v>3.86</c:v>
                </c:pt>
                <c:pt idx="890">
                  <c:v>3.76</c:v>
                </c:pt>
                <c:pt idx="891">
                  <c:v>3.6599998500000002</c:v>
                </c:pt>
                <c:pt idx="892">
                  <c:v>3.55</c:v>
                </c:pt>
                <c:pt idx="893">
                  <c:v>3.4399998200000002</c:v>
                </c:pt>
                <c:pt idx="894">
                  <c:v>3.33</c:v>
                </c:pt>
                <c:pt idx="895">
                  <c:v>3.24</c:v>
                </c:pt>
                <c:pt idx="896">
                  <c:v>3.13999987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3DF-4308-8304-6CF9EB7EAE75}"/>
            </c:ext>
          </c:extLst>
        </c:ser>
        <c:ser>
          <c:idx val="8"/>
          <c:order val="4"/>
          <c:tx>
            <c:strRef>
              <c:f>'temps-detailstack'!$L$1</c:f>
              <c:strCache>
                <c:ptCount val="1"/>
                <c:pt idx="0">
                  <c:v>Temp_VD_surfaceX25</c:v>
                </c:pt>
              </c:strCache>
            </c:strRef>
          </c:tx>
          <c:spPr>
            <a:ln w="28575">
              <a:solidFill>
                <a:srgbClr val="FFFF00"/>
              </a:solidFill>
            </a:ln>
          </c:spPr>
          <c:marker>
            <c:symbol val="none"/>
          </c:marker>
          <c:xVal>
            <c:numRef>
              <c:f>'temps-detailstack'!$H$2:$H$898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'temps-detailstack'!$L$2:$L$898</c:f>
              <c:numCache>
                <c:formatCode>General</c:formatCode>
                <c:ptCount val="897"/>
                <c:pt idx="0">
                  <c:v>-7.83999968</c:v>
                </c:pt>
                <c:pt idx="1">
                  <c:v>-7.83999968</c:v>
                </c:pt>
                <c:pt idx="2">
                  <c:v>-7.83999968</c:v>
                </c:pt>
                <c:pt idx="3">
                  <c:v>-7.83999968</c:v>
                </c:pt>
                <c:pt idx="4">
                  <c:v>-7.85</c:v>
                </c:pt>
                <c:pt idx="5">
                  <c:v>-7.8599996599999997</c:v>
                </c:pt>
                <c:pt idx="6">
                  <c:v>-7.87</c:v>
                </c:pt>
                <c:pt idx="7">
                  <c:v>-7.87</c:v>
                </c:pt>
                <c:pt idx="8">
                  <c:v>-7.89</c:v>
                </c:pt>
                <c:pt idx="9">
                  <c:v>-7.8599996599999997</c:v>
                </c:pt>
                <c:pt idx="10">
                  <c:v>-7.87</c:v>
                </c:pt>
                <c:pt idx="11">
                  <c:v>-7.87</c:v>
                </c:pt>
                <c:pt idx="12">
                  <c:v>-7.89</c:v>
                </c:pt>
                <c:pt idx="13">
                  <c:v>-7.87</c:v>
                </c:pt>
                <c:pt idx="14">
                  <c:v>-7.91</c:v>
                </c:pt>
                <c:pt idx="15">
                  <c:v>-7.8599996599999997</c:v>
                </c:pt>
                <c:pt idx="16">
                  <c:v>-7.89</c:v>
                </c:pt>
                <c:pt idx="17">
                  <c:v>-7.8599996599999997</c:v>
                </c:pt>
                <c:pt idx="18">
                  <c:v>-7.87</c:v>
                </c:pt>
                <c:pt idx="19">
                  <c:v>-7.81</c:v>
                </c:pt>
                <c:pt idx="20">
                  <c:v>-7.54</c:v>
                </c:pt>
                <c:pt idx="21">
                  <c:v>-7.17</c:v>
                </c:pt>
                <c:pt idx="22">
                  <c:v>-6.83999968</c:v>
                </c:pt>
                <c:pt idx="23">
                  <c:v>-6.5499997099999998</c:v>
                </c:pt>
                <c:pt idx="24">
                  <c:v>-6.2799997300000001</c:v>
                </c:pt>
                <c:pt idx="25">
                  <c:v>-6.0299997300000001</c:v>
                </c:pt>
                <c:pt idx="26">
                  <c:v>-5.7999997099999998</c:v>
                </c:pt>
                <c:pt idx="27">
                  <c:v>-5.62</c:v>
                </c:pt>
                <c:pt idx="28">
                  <c:v>-5.46</c:v>
                </c:pt>
                <c:pt idx="29">
                  <c:v>-5.3199996900000004</c:v>
                </c:pt>
                <c:pt idx="30">
                  <c:v>-5.19</c:v>
                </c:pt>
                <c:pt idx="31">
                  <c:v>-5.0699996900000004</c:v>
                </c:pt>
                <c:pt idx="32">
                  <c:v>-4.95</c:v>
                </c:pt>
                <c:pt idx="33">
                  <c:v>-4.87</c:v>
                </c:pt>
                <c:pt idx="34">
                  <c:v>-4.79</c:v>
                </c:pt>
                <c:pt idx="35">
                  <c:v>-4.6900000000000004</c:v>
                </c:pt>
                <c:pt idx="36">
                  <c:v>-4.63</c:v>
                </c:pt>
                <c:pt idx="37">
                  <c:v>-4.6399999999999997</c:v>
                </c:pt>
                <c:pt idx="38">
                  <c:v>-4.6900000000000004</c:v>
                </c:pt>
                <c:pt idx="39">
                  <c:v>-4.75</c:v>
                </c:pt>
                <c:pt idx="40">
                  <c:v>-4.8099999999999996</c:v>
                </c:pt>
                <c:pt idx="41">
                  <c:v>-4.87</c:v>
                </c:pt>
                <c:pt idx="42">
                  <c:v>-4.9000000000000004</c:v>
                </c:pt>
                <c:pt idx="43">
                  <c:v>-4.92</c:v>
                </c:pt>
                <c:pt idx="44">
                  <c:v>-4.95</c:v>
                </c:pt>
                <c:pt idx="45">
                  <c:v>-4.97</c:v>
                </c:pt>
                <c:pt idx="46">
                  <c:v>-4.97</c:v>
                </c:pt>
                <c:pt idx="47">
                  <c:v>-5.0099997500000004</c:v>
                </c:pt>
                <c:pt idx="48">
                  <c:v>-5</c:v>
                </c:pt>
                <c:pt idx="49">
                  <c:v>-5.0099997500000004</c:v>
                </c:pt>
                <c:pt idx="50">
                  <c:v>-5.0199999999999996</c:v>
                </c:pt>
                <c:pt idx="51">
                  <c:v>-5.0299997300000001</c:v>
                </c:pt>
                <c:pt idx="52">
                  <c:v>-5.0599999999999996</c:v>
                </c:pt>
                <c:pt idx="53">
                  <c:v>-5.0699996900000004</c:v>
                </c:pt>
                <c:pt idx="54">
                  <c:v>-5.0999999999999996</c:v>
                </c:pt>
                <c:pt idx="55">
                  <c:v>-5.13</c:v>
                </c:pt>
                <c:pt idx="56">
                  <c:v>-5.15</c:v>
                </c:pt>
                <c:pt idx="57">
                  <c:v>-5.16</c:v>
                </c:pt>
                <c:pt idx="58">
                  <c:v>-5.16</c:v>
                </c:pt>
                <c:pt idx="59">
                  <c:v>-5.16</c:v>
                </c:pt>
                <c:pt idx="60">
                  <c:v>-5.15</c:v>
                </c:pt>
                <c:pt idx="61">
                  <c:v>-5.15</c:v>
                </c:pt>
                <c:pt idx="62">
                  <c:v>-5.16</c:v>
                </c:pt>
                <c:pt idx="63">
                  <c:v>-5.16</c:v>
                </c:pt>
                <c:pt idx="64">
                  <c:v>-5.16</c:v>
                </c:pt>
                <c:pt idx="65">
                  <c:v>-5.15</c:v>
                </c:pt>
                <c:pt idx="66">
                  <c:v>-5.15</c:v>
                </c:pt>
                <c:pt idx="67">
                  <c:v>-5.16</c:v>
                </c:pt>
                <c:pt idx="68">
                  <c:v>-5.15</c:v>
                </c:pt>
                <c:pt idx="69">
                  <c:v>-5.16</c:v>
                </c:pt>
                <c:pt idx="70">
                  <c:v>-5.17</c:v>
                </c:pt>
                <c:pt idx="71">
                  <c:v>-5.17</c:v>
                </c:pt>
                <c:pt idx="72">
                  <c:v>-5.16</c:v>
                </c:pt>
                <c:pt idx="73">
                  <c:v>-5.16</c:v>
                </c:pt>
                <c:pt idx="74">
                  <c:v>-5.16</c:v>
                </c:pt>
                <c:pt idx="75">
                  <c:v>-5.17</c:v>
                </c:pt>
                <c:pt idx="76">
                  <c:v>-5.17</c:v>
                </c:pt>
                <c:pt idx="77">
                  <c:v>-5.17</c:v>
                </c:pt>
                <c:pt idx="78">
                  <c:v>-5.17</c:v>
                </c:pt>
                <c:pt idx="79">
                  <c:v>-5.17</c:v>
                </c:pt>
                <c:pt idx="80">
                  <c:v>-5.15</c:v>
                </c:pt>
                <c:pt idx="81">
                  <c:v>-5.17</c:v>
                </c:pt>
                <c:pt idx="82">
                  <c:v>-5.15</c:v>
                </c:pt>
                <c:pt idx="83">
                  <c:v>-5.15</c:v>
                </c:pt>
                <c:pt idx="84">
                  <c:v>-5.15</c:v>
                </c:pt>
                <c:pt idx="85">
                  <c:v>-5.13</c:v>
                </c:pt>
                <c:pt idx="86">
                  <c:v>-5.1099996599999997</c:v>
                </c:pt>
                <c:pt idx="87">
                  <c:v>-5.1099996599999997</c:v>
                </c:pt>
                <c:pt idx="88">
                  <c:v>-5.0699996900000004</c:v>
                </c:pt>
                <c:pt idx="89">
                  <c:v>-5.0499997099999998</c:v>
                </c:pt>
                <c:pt idx="90">
                  <c:v>-5.0299997300000001</c:v>
                </c:pt>
                <c:pt idx="91">
                  <c:v>-5.0199999999999996</c:v>
                </c:pt>
                <c:pt idx="92">
                  <c:v>-5.0499997099999998</c:v>
                </c:pt>
                <c:pt idx="93">
                  <c:v>-5.0299997300000001</c:v>
                </c:pt>
                <c:pt idx="94">
                  <c:v>-5.0599999999999996</c:v>
                </c:pt>
                <c:pt idx="95">
                  <c:v>-5.1099996599999997</c:v>
                </c:pt>
                <c:pt idx="96">
                  <c:v>-5.19</c:v>
                </c:pt>
                <c:pt idx="97">
                  <c:v>-5.2999997099999998</c:v>
                </c:pt>
                <c:pt idx="98">
                  <c:v>-5.39</c:v>
                </c:pt>
                <c:pt idx="99">
                  <c:v>-5.46</c:v>
                </c:pt>
                <c:pt idx="100">
                  <c:v>-5.5099997500000004</c:v>
                </c:pt>
                <c:pt idx="101">
                  <c:v>-5.5299997300000001</c:v>
                </c:pt>
                <c:pt idx="102">
                  <c:v>-5.5499997099999998</c:v>
                </c:pt>
                <c:pt idx="103">
                  <c:v>-5.5299997300000001</c:v>
                </c:pt>
                <c:pt idx="104">
                  <c:v>-5.46</c:v>
                </c:pt>
                <c:pt idx="105">
                  <c:v>-5.3199996900000004</c:v>
                </c:pt>
                <c:pt idx="106">
                  <c:v>-5.16</c:v>
                </c:pt>
                <c:pt idx="107">
                  <c:v>-5</c:v>
                </c:pt>
                <c:pt idx="108">
                  <c:v>-4.83999968</c:v>
                </c:pt>
                <c:pt idx="109">
                  <c:v>-4.6900000000000004</c:v>
                </c:pt>
                <c:pt idx="110">
                  <c:v>-4.5699996900000004</c:v>
                </c:pt>
                <c:pt idx="111">
                  <c:v>-4.4400000000000004</c:v>
                </c:pt>
                <c:pt idx="112">
                  <c:v>-4.4400000000000004</c:v>
                </c:pt>
                <c:pt idx="113">
                  <c:v>-4.4400000000000004</c:v>
                </c:pt>
                <c:pt idx="114">
                  <c:v>-4.4400000000000004</c:v>
                </c:pt>
                <c:pt idx="115">
                  <c:v>-4.4400000000000004</c:v>
                </c:pt>
                <c:pt idx="116">
                  <c:v>-4.4400000000000004</c:v>
                </c:pt>
                <c:pt idx="117">
                  <c:v>-4.4400000000000004</c:v>
                </c:pt>
                <c:pt idx="118">
                  <c:v>-4.4400000000000004</c:v>
                </c:pt>
                <c:pt idx="119">
                  <c:v>-4.4400000000000004</c:v>
                </c:pt>
                <c:pt idx="120">
                  <c:v>-4.4400000000000004</c:v>
                </c:pt>
                <c:pt idx="121">
                  <c:v>-4.4400000000000004</c:v>
                </c:pt>
                <c:pt idx="122">
                  <c:v>-4.4400000000000004</c:v>
                </c:pt>
                <c:pt idx="123">
                  <c:v>-4.4400000000000004</c:v>
                </c:pt>
                <c:pt idx="124">
                  <c:v>-3.13999987</c:v>
                </c:pt>
                <c:pt idx="125">
                  <c:v>-3.04</c:v>
                </c:pt>
                <c:pt idx="126">
                  <c:v>-2.96</c:v>
                </c:pt>
                <c:pt idx="127">
                  <c:v>-2.84</c:v>
                </c:pt>
                <c:pt idx="128">
                  <c:v>-2.71</c:v>
                </c:pt>
                <c:pt idx="129">
                  <c:v>-2.41999984</c:v>
                </c:pt>
                <c:pt idx="130">
                  <c:v>-2</c:v>
                </c:pt>
                <c:pt idx="131">
                  <c:v>-1.73</c:v>
                </c:pt>
                <c:pt idx="132">
                  <c:v>-1.42</c:v>
                </c:pt>
                <c:pt idx="133">
                  <c:v>-1.1599999999999999</c:v>
                </c:pt>
                <c:pt idx="134">
                  <c:v>-0.79999995199999996</c:v>
                </c:pt>
                <c:pt idx="135">
                  <c:v>-0.24</c:v>
                </c:pt>
                <c:pt idx="136">
                  <c:v>0.34</c:v>
                </c:pt>
                <c:pt idx="137">
                  <c:v>0.90999996699999997</c:v>
                </c:pt>
                <c:pt idx="138">
                  <c:v>1.33999991</c:v>
                </c:pt>
                <c:pt idx="139">
                  <c:v>1.87</c:v>
                </c:pt>
                <c:pt idx="140">
                  <c:v>2.4099998500000002</c:v>
                </c:pt>
                <c:pt idx="141">
                  <c:v>2.9399998200000002</c:v>
                </c:pt>
                <c:pt idx="142">
                  <c:v>3.52</c:v>
                </c:pt>
                <c:pt idx="143">
                  <c:v>4.04</c:v>
                </c:pt>
                <c:pt idx="144">
                  <c:v>4.5999999999999996</c:v>
                </c:pt>
                <c:pt idx="145">
                  <c:v>5.15</c:v>
                </c:pt>
                <c:pt idx="146">
                  <c:v>5.65</c:v>
                </c:pt>
                <c:pt idx="147">
                  <c:v>6.23</c:v>
                </c:pt>
                <c:pt idx="148">
                  <c:v>6.73</c:v>
                </c:pt>
                <c:pt idx="149">
                  <c:v>7.29</c:v>
                </c:pt>
                <c:pt idx="150">
                  <c:v>7.77</c:v>
                </c:pt>
                <c:pt idx="151">
                  <c:v>8.26</c:v>
                </c:pt>
                <c:pt idx="152">
                  <c:v>8.74</c:v>
                </c:pt>
                <c:pt idx="153">
                  <c:v>9.1799990000000005</c:v>
                </c:pt>
                <c:pt idx="154">
                  <c:v>9.61</c:v>
                </c:pt>
                <c:pt idx="155">
                  <c:v>9.98</c:v>
                </c:pt>
                <c:pt idx="156">
                  <c:v>10.37</c:v>
                </c:pt>
                <c:pt idx="157">
                  <c:v>10.74</c:v>
                </c:pt>
                <c:pt idx="158">
                  <c:v>11.09</c:v>
                </c:pt>
                <c:pt idx="159">
                  <c:v>11.44</c:v>
                </c:pt>
                <c:pt idx="160">
                  <c:v>11.78</c:v>
                </c:pt>
                <c:pt idx="161">
                  <c:v>12.12</c:v>
                </c:pt>
                <c:pt idx="162">
                  <c:v>12.46</c:v>
                </c:pt>
                <c:pt idx="163">
                  <c:v>12.78</c:v>
                </c:pt>
                <c:pt idx="164">
                  <c:v>13.12</c:v>
                </c:pt>
                <c:pt idx="165">
                  <c:v>13.46</c:v>
                </c:pt>
                <c:pt idx="166">
                  <c:v>13.79</c:v>
                </c:pt>
                <c:pt idx="167">
                  <c:v>14.12</c:v>
                </c:pt>
                <c:pt idx="168">
                  <c:v>14.46</c:v>
                </c:pt>
                <c:pt idx="169">
                  <c:v>14.7599993</c:v>
                </c:pt>
                <c:pt idx="170">
                  <c:v>15.08</c:v>
                </c:pt>
                <c:pt idx="171">
                  <c:v>15.44</c:v>
                </c:pt>
                <c:pt idx="172">
                  <c:v>15.74</c:v>
                </c:pt>
                <c:pt idx="173">
                  <c:v>16.039999000000002</c:v>
                </c:pt>
                <c:pt idx="174">
                  <c:v>16.32</c:v>
                </c:pt>
                <c:pt idx="175">
                  <c:v>16.600000000000001</c:v>
                </c:pt>
                <c:pt idx="176">
                  <c:v>16.899999999999999</c:v>
                </c:pt>
                <c:pt idx="177">
                  <c:v>17.16</c:v>
                </c:pt>
                <c:pt idx="178">
                  <c:v>17.440000000000001</c:v>
                </c:pt>
                <c:pt idx="179">
                  <c:v>17.73</c:v>
                </c:pt>
                <c:pt idx="180">
                  <c:v>17.98</c:v>
                </c:pt>
                <c:pt idx="181">
                  <c:v>18.23</c:v>
                </c:pt>
                <c:pt idx="182">
                  <c:v>18.47</c:v>
                </c:pt>
                <c:pt idx="183">
                  <c:v>18.739999999999998</c:v>
                </c:pt>
                <c:pt idx="184">
                  <c:v>18.98</c:v>
                </c:pt>
                <c:pt idx="185">
                  <c:v>19.239999999999998</c:v>
                </c:pt>
                <c:pt idx="186">
                  <c:v>19.489999999999998</c:v>
                </c:pt>
                <c:pt idx="187">
                  <c:v>19.71</c:v>
                </c:pt>
                <c:pt idx="188">
                  <c:v>19.93</c:v>
                </c:pt>
                <c:pt idx="189">
                  <c:v>20.14</c:v>
                </c:pt>
                <c:pt idx="190">
                  <c:v>20.350000000000001</c:v>
                </c:pt>
                <c:pt idx="191">
                  <c:v>20.539999000000002</c:v>
                </c:pt>
                <c:pt idx="192">
                  <c:v>20.71</c:v>
                </c:pt>
                <c:pt idx="193">
                  <c:v>20.89</c:v>
                </c:pt>
                <c:pt idx="194">
                  <c:v>21.06</c:v>
                </c:pt>
                <c:pt idx="195">
                  <c:v>21.23</c:v>
                </c:pt>
                <c:pt idx="196">
                  <c:v>21.4</c:v>
                </c:pt>
                <c:pt idx="197">
                  <c:v>21.57</c:v>
                </c:pt>
                <c:pt idx="198">
                  <c:v>21.71</c:v>
                </c:pt>
                <c:pt idx="199">
                  <c:v>21.869998899999999</c:v>
                </c:pt>
                <c:pt idx="200">
                  <c:v>21.99</c:v>
                </c:pt>
                <c:pt idx="201">
                  <c:v>22.109998699999998</c:v>
                </c:pt>
                <c:pt idx="202">
                  <c:v>22.279998800000001</c:v>
                </c:pt>
                <c:pt idx="203">
                  <c:v>22.43</c:v>
                </c:pt>
                <c:pt idx="204">
                  <c:v>22.57</c:v>
                </c:pt>
                <c:pt idx="205">
                  <c:v>22.71</c:v>
                </c:pt>
                <c:pt idx="206">
                  <c:v>22.85</c:v>
                </c:pt>
                <c:pt idx="207">
                  <c:v>23</c:v>
                </c:pt>
                <c:pt idx="208">
                  <c:v>23.14</c:v>
                </c:pt>
                <c:pt idx="209">
                  <c:v>23.279998800000001</c:v>
                </c:pt>
                <c:pt idx="210">
                  <c:v>23.42</c:v>
                </c:pt>
                <c:pt idx="211">
                  <c:v>23.56</c:v>
                </c:pt>
                <c:pt idx="212">
                  <c:v>23.689998599999999</c:v>
                </c:pt>
                <c:pt idx="213">
                  <c:v>23.88</c:v>
                </c:pt>
                <c:pt idx="214">
                  <c:v>24.039999000000002</c:v>
                </c:pt>
                <c:pt idx="215">
                  <c:v>24.17</c:v>
                </c:pt>
                <c:pt idx="216">
                  <c:v>24.32</c:v>
                </c:pt>
                <c:pt idx="217">
                  <c:v>24.48</c:v>
                </c:pt>
                <c:pt idx="218">
                  <c:v>24.6</c:v>
                </c:pt>
                <c:pt idx="219">
                  <c:v>24.72</c:v>
                </c:pt>
                <c:pt idx="220">
                  <c:v>24.869998899999999</c:v>
                </c:pt>
                <c:pt idx="221">
                  <c:v>24.97</c:v>
                </c:pt>
                <c:pt idx="222">
                  <c:v>25.119998899999999</c:v>
                </c:pt>
                <c:pt idx="223">
                  <c:v>25.189998599999999</c:v>
                </c:pt>
                <c:pt idx="224">
                  <c:v>25.31</c:v>
                </c:pt>
                <c:pt idx="225">
                  <c:v>25.449998900000001</c:v>
                </c:pt>
                <c:pt idx="226">
                  <c:v>25.56</c:v>
                </c:pt>
                <c:pt idx="227">
                  <c:v>25.68</c:v>
                </c:pt>
                <c:pt idx="228">
                  <c:v>25.82</c:v>
                </c:pt>
                <c:pt idx="229">
                  <c:v>25.96</c:v>
                </c:pt>
                <c:pt idx="230">
                  <c:v>26.099998500000002</c:v>
                </c:pt>
                <c:pt idx="231">
                  <c:v>26.17</c:v>
                </c:pt>
                <c:pt idx="232">
                  <c:v>26.26</c:v>
                </c:pt>
                <c:pt idx="233">
                  <c:v>26.39</c:v>
                </c:pt>
                <c:pt idx="234">
                  <c:v>26.46</c:v>
                </c:pt>
                <c:pt idx="235">
                  <c:v>26.55</c:v>
                </c:pt>
                <c:pt idx="236">
                  <c:v>26.599998500000002</c:v>
                </c:pt>
                <c:pt idx="237">
                  <c:v>26.689998599999999</c:v>
                </c:pt>
                <c:pt idx="238">
                  <c:v>26.75</c:v>
                </c:pt>
                <c:pt idx="239">
                  <c:v>26.769998600000001</c:v>
                </c:pt>
                <c:pt idx="240">
                  <c:v>26.75</c:v>
                </c:pt>
                <c:pt idx="241">
                  <c:v>26.769998600000001</c:v>
                </c:pt>
                <c:pt idx="242">
                  <c:v>26.779998800000001</c:v>
                </c:pt>
                <c:pt idx="243">
                  <c:v>26.83</c:v>
                </c:pt>
                <c:pt idx="244">
                  <c:v>26.82</c:v>
                </c:pt>
                <c:pt idx="245">
                  <c:v>26.73</c:v>
                </c:pt>
                <c:pt idx="246">
                  <c:v>26.349998500000002</c:v>
                </c:pt>
                <c:pt idx="247">
                  <c:v>25.75</c:v>
                </c:pt>
                <c:pt idx="248">
                  <c:v>25.08</c:v>
                </c:pt>
                <c:pt idx="249">
                  <c:v>24.42</c:v>
                </c:pt>
                <c:pt idx="250">
                  <c:v>23.8</c:v>
                </c:pt>
                <c:pt idx="251">
                  <c:v>23.4</c:v>
                </c:pt>
                <c:pt idx="252">
                  <c:v>23.029998800000001</c:v>
                </c:pt>
                <c:pt idx="253">
                  <c:v>22.66</c:v>
                </c:pt>
                <c:pt idx="254">
                  <c:v>22.17</c:v>
                </c:pt>
                <c:pt idx="255">
                  <c:v>21.689998599999999</c:v>
                </c:pt>
                <c:pt idx="256">
                  <c:v>21.449998900000001</c:v>
                </c:pt>
                <c:pt idx="257">
                  <c:v>21.279998800000001</c:v>
                </c:pt>
                <c:pt idx="258">
                  <c:v>21.07</c:v>
                </c:pt>
                <c:pt idx="259">
                  <c:v>20.82</c:v>
                </c:pt>
                <c:pt idx="260">
                  <c:v>20.52</c:v>
                </c:pt>
                <c:pt idx="261">
                  <c:v>20.23</c:v>
                </c:pt>
                <c:pt idx="262">
                  <c:v>19.98</c:v>
                </c:pt>
                <c:pt idx="263">
                  <c:v>19.789999000000002</c:v>
                </c:pt>
                <c:pt idx="264">
                  <c:v>19.600000000000001</c:v>
                </c:pt>
                <c:pt idx="265">
                  <c:v>19.350000000000001</c:v>
                </c:pt>
                <c:pt idx="266">
                  <c:v>19.039999000000002</c:v>
                </c:pt>
                <c:pt idx="267">
                  <c:v>18.699998900000001</c:v>
                </c:pt>
                <c:pt idx="268">
                  <c:v>18.329999999999998</c:v>
                </c:pt>
                <c:pt idx="269">
                  <c:v>17.98</c:v>
                </c:pt>
                <c:pt idx="270">
                  <c:v>17.68</c:v>
                </c:pt>
                <c:pt idx="271">
                  <c:v>17.449998900000001</c:v>
                </c:pt>
                <c:pt idx="272">
                  <c:v>17.27</c:v>
                </c:pt>
                <c:pt idx="273">
                  <c:v>17.079999999999998</c:v>
                </c:pt>
                <c:pt idx="274">
                  <c:v>16.920000000000002</c:v>
                </c:pt>
                <c:pt idx="275">
                  <c:v>16.71</c:v>
                </c:pt>
                <c:pt idx="276">
                  <c:v>16.5</c:v>
                </c:pt>
                <c:pt idx="277">
                  <c:v>16.25</c:v>
                </c:pt>
                <c:pt idx="278">
                  <c:v>16.05</c:v>
                </c:pt>
                <c:pt idx="279">
                  <c:v>15.9</c:v>
                </c:pt>
                <c:pt idx="280">
                  <c:v>15.79</c:v>
                </c:pt>
                <c:pt idx="281">
                  <c:v>15.67</c:v>
                </c:pt>
                <c:pt idx="282">
                  <c:v>15.5499992</c:v>
                </c:pt>
                <c:pt idx="283">
                  <c:v>15.389999400000001</c:v>
                </c:pt>
                <c:pt idx="284">
                  <c:v>15.19</c:v>
                </c:pt>
                <c:pt idx="285">
                  <c:v>15.019999500000001</c:v>
                </c:pt>
                <c:pt idx="286">
                  <c:v>14.839999199999999</c:v>
                </c:pt>
                <c:pt idx="287">
                  <c:v>14.6799994</c:v>
                </c:pt>
                <c:pt idx="288">
                  <c:v>14.5</c:v>
                </c:pt>
                <c:pt idx="289">
                  <c:v>14.38</c:v>
                </c:pt>
                <c:pt idx="290">
                  <c:v>14.32</c:v>
                </c:pt>
                <c:pt idx="291">
                  <c:v>14.25</c:v>
                </c:pt>
                <c:pt idx="292">
                  <c:v>14.15</c:v>
                </c:pt>
                <c:pt idx="293">
                  <c:v>14.03</c:v>
                </c:pt>
                <c:pt idx="294">
                  <c:v>13.92</c:v>
                </c:pt>
                <c:pt idx="295">
                  <c:v>13.7599993</c:v>
                </c:pt>
                <c:pt idx="296">
                  <c:v>13.66</c:v>
                </c:pt>
                <c:pt idx="297">
                  <c:v>13.58</c:v>
                </c:pt>
                <c:pt idx="298">
                  <c:v>13.49</c:v>
                </c:pt>
                <c:pt idx="299">
                  <c:v>13.389999400000001</c:v>
                </c:pt>
                <c:pt idx="300">
                  <c:v>13.25</c:v>
                </c:pt>
                <c:pt idx="301">
                  <c:v>13.12</c:v>
                </c:pt>
                <c:pt idx="302">
                  <c:v>13.0099993</c:v>
                </c:pt>
                <c:pt idx="303">
                  <c:v>12.889999400000001</c:v>
                </c:pt>
                <c:pt idx="304">
                  <c:v>12.7999992</c:v>
                </c:pt>
                <c:pt idx="305">
                  <c:v>12.7</c:v>
                </c:pt>
                <c:pt idx="306">
                  <c:v>12.62</c:v>
                </c:pt>
                <c:pt idx="307">
                  <c:v>12.519999500000001</c:v>
                </c:pt>
                <c:pt idx="308">
                  <c:v>12.4299994</c:v>
                </c:pt>
                <c:pt idx="309">
                  <c:v>12.32</c:v>
                </c:pt>
                <c:pt idx="310">
                  <c:v>12.21</c:v>
                </c:pt>
                <c:pt idx="311">
                  <c:v>12.15</c:v>
                </c:pt>
                <c:pt idx="312">
                  <c:v>12.0599995</c:v>
                </c:pt>
                <c:pt idx="313">
                  <c:v>11.99</c:v>
                </c:pt>
                <c:pt idx="314">
                  <c:v>11.9</c:v>
                </c:pt>
                <c:pt idx="315">
                  <c:v>11.83</c:v>
                </c:pt>
                <c:pt idx="316">
                  <c:v>11.7599993</c:v>
                </c:pt>
                <c:pt idx="317">
                  <c:v>11.6799994</c:v>
                </c:pt>
                <c:pt idx="318">
                  <c:v>11.61</c:v>
                </c:pt>
                <c:pt idx="319">
                  <c:v>11.55</c:v>
                </c:pt>
                <c:pt idx="320">
                  <c:v>11.4699993</c:v>
                </c:pt>
                <c:pt idx="321">
                  <c:v>11.4</c:v>
                </c:pt>
                <c:pt idx="322">
                  <c:v>11.3499994</c:v>
                </c:pt>
                <c:pt idx="323">
                  <c:v>11.28</c:v>
                </c:pt>
                <c:pt idx="324">
                  <c:v>11.24</c:v>
                </c:pt>
                <c:pt idx="325">
                  <c:v>11.17</c:v>
                </c:pt>
                <c:pt idx="326">
                  <c:v>11.13</c:v>
                </c:pt>
                <c:pt idx="327">
                  <c:v>11.0999994</c:v>
                </c:pt>
                <c:pt idx="328">
                  <c:v>11.0599995</c:v>
                </c:pt>
                <c:pt idx="329">
                  <c:v>10.99</c:v>
                </c:pt>
                <c:pt idx="330">
                  <c:v>10.92</c:v>
                </c:pt>
                <c:pt idx="331">
                  <c:v>10.8499994</c:v>
                </c:pt>
                <c:pt idx="332">
                  <c:v>10.8</c:v>
                </c:pt>
                <c:pt idx="333">
                  <c:v>10.75</c:v>
                </c:pt>
                <c:pt idx="334">
                  <c:v>10.69</c:v>
                </c:pt>
                <c:pt idx="335">
                  <c:v>10.66</c:v>
                </c:pt>
                <c:pt idx="336">
                  <c:v>10.5999994</c:v>
                </c:pt>
                <c:pt idx="337">
                  <c:v>10.58</c:v>
                </c:pt>
                <c:pt idx="338">
                  <c:v>10.53</c:v>
                </c:pt>
                <c:pt idx="339">
                  <c:v>10.5</c:v>
                </c:pt>
                <c:pt idx="340">
                  <c:v>10.46</c:v>
                </c:pt>
                <c:pt idx="341">
                  <c:v>10.44</c:v>
                </c:pt>
                <c:pt idx="342">
                  <c:v>10.44</c:v>
                </c:pt>
                <c:pt idx="343">
                  <c:v>10.41</c:v>
                </c:pt>
                <c:pt idx="344">
                  <c:v>10.389999400000001</c:v>
                </c:pt>
                <c:pt idx="345">
                  <c:v>10.37</c:v>
                </c:pt>
                <c:pt idx="346">
                  <c:v>10.389999400000001</c:v>
                </c:pt>
                <c:pt idx="347">
                  <c:v>10.42</c:v>
                </c:pt>
                <c:pt idx="348">
                  <c:v>10.44</c:v>
                </c:pt>
                <c:pt idx="349">
                  <c:v>10.5</c:v>
                </c:pt>
                <c:pt idx="350">
                  <c:v>10.58</c:v>
                </c:pt>
                <c:pt idx="351">
                  <c:v>10.5999994</c:v>
                </c:pt>
                <c:pt idx="352">
                  <c:v>10.69</c:v>
                </c:pt>
                <c:pt idx="353">
                  <c:v>10.79</c:v>
                </c:pt>
                <c:pt idx="354">
                  <c:v>10.9</c:v>
                </c:pt>
                <c:pt idx="355">
                  <c:v>10.9699993</c:v>
                </c:pt>
                <c:pt idx="356">
                  <c:v>11.07</c:v>
                </c:pt>
                <c:pt idx="357">
                  <c:v>11.139999400000001</c:v>
                </c:pt>
                <c:pt idx="358">
                  <c:v>11.2</c:v>
                </c:pt>
                <c:pt idx="359">
                  <c:v>11.29</c:v>
                </c:pt>
                <c:pt idx="360">
                  <c:v>11.3099995</c:v>
                </c:pt>
                <c:pt idx="361">
                  <c:v>11.34</c:v>
                </c:pt>
                <c:pt idx="362">
                  <c:v>11.36</c:v>
                </c:pt>
                <c:pt idx="363">
                  <c:v>11.38</c:v>
                </c:pt>
                <c:pt idx="364">
                  <c:v>11.38</c:v>
                </c:pt>
                <c:pt idx="365">
                  <c:v>11.389999400000001</c:v>
                </c:pt>
                <c:pt idx="366">
                  <c:v>11.4</c:v>
                </c:pt>
                <c:pt idx="367">
                  <c:v>11.389999400000001</c:v>
                </c:pt>
                <c:pt idx="368">
                  <c:v>11.389999400000001</c:v>
                </c:pt>
                <c:pt idx="369">
                  <c:v>11.36</c:v>
                </c:pt>
                <c:pt idx="370">
                  <c:v>11.36</c:v>
                </c:pt>
                <c:pt idx="371">
                  <c:v>11.3499994</c:v>
                </c:pt>
                <c:pt idx="372">
                  <c:v>11.3499994</c:v>
                </c:pt>
                <c:pt idx="373">
                  <c:v>11.33</c:v>
                </c:pt>
                <c:pt idx="374">
                  <c:v>11.3499994</c:v>
                </c:pt>
                <c:pt idx="375">
                  <c:v>11.33</c:v>
                </c:pt>
                <c:pt idx="376">
                  <c:v>11.34</c:v>
                </c:pt>
                <c:pt idx="377">
                  <c:v>11.33</c:v>
                </c:pt>
                <c:pt idx="378">
                  <c:v>11.3099995</c:v>
                </c:pt>
                <c:pt idx="379">
                  <c:v>11.3</c:v>
                </c:pt>
                <c:pt idx="380">
                  <c:v>11.3</c:v>
                </c:pt>
                <c:pt idx="381">
                  <c:v>11.25</c:v>
                </c:pt>
                <c:pt idx="382">
                  <c:v>11.2199993</c:v>
                </c:pt>
                <c:pt idx="383">
                  <c:v>11.13</c:v>
                </c:pt>
                <c:pt idx="384">
                  <c:v>11.03</c:v>
                </c:pt>
                <c:pt idx="385">
                  <c:v>10.96</c:v>
                </c:pt>
                <c:pt idx="386">
                  <c:v>10.9</c:v>
                </c:pt>
                <c:pt idx="387">
                  <c:v>10.8</c:v>
                </c:pt>
                <c:pt idx="388">
                  <c:v>10.75</c:v>
                </c:pt>
                <c:pt idx="389">
                  <c:v>10.67</c:v>
                </c:pt>
                <c:pt idx="390">
                  <c:v>10.5999994</c:v>
                </c:pt>
                <c:pt idx="391">
                  <c:v>10.55</c:v>
                </c:pt>
                <c:pt idx="392">
                  <c:v>10.5</c:v>
                </c:pt>
                <c:pt idx="393">
                  <c:v>10.42</c:v>
                </c:pt>
                <c:pt idx="394">
                  <c:v>10.389999400000001</c:v>
                </c:pt>
                <c:pt idx="395">
                  <c:v>10.32</c:v>
                </c:pt>
                <c:pt idx="396">
                  <c:v>10.26</c:v>
                </c:pt>
                <c:pt idx="397">
                  <c:v>10.25</c:v>
                </c:pt>
                <c:pt idx="398">
                  <c:v>10.16</c:v>
                </c:pt>
                <c:pt idx="399">
                  <c:v>10.119999999999999</c:v>
                </c:pt>
                <c:pt idx="400">
                  <c:v>10.08</c:v>
                </c:pt>
                <c:pt idx="401">
                  <c:v>10.039999999999999</c:v>
                </c:pt>
                <c:pt idx="402">
                  <c:v>10</c:v>
                </c:pt>
                <c:pt idx="403">
                  <c:v>9.9499999999999993</c:v>
                </c:pt>
                <c:pt idx="404">
                  <c:v>9.9</c:v>
                </c:pt>
                <c:pt idx="405">
                  <c:v>9.8899989999999995</c:v>
                </c:pt>
                <c:pt idx="406">
                  <c:v>9.8499990000000004</c:v>
                </c:pt>
                <c:pt idx="407">
                  <c:v>9.82</c:v>
                </c:pt>
                <c:pt idx="408">
                  <c:v>9.7799999999999994</c:v>
                </c:pt>
                <c:pt idx="409">
                  <c:v>9.76</c:v>
                </c:pt>
                <c:pt idx="410">
                  <c:v>9.7199989999999996</c:v>
                </c:pt>
                <c:pt idx="411">
                  <c:v>9.6799990000000005</c:v>
                </c:pt>
                <c:pt idx="412">
                  <c:v>9.65</c:v>
                </c:pt>
                <c:pt idx="413">
                  <c:v>9.6199999999999992</c:v>
                </c:pt>
                <c:pt idx="414">
                  <c:v>9.57</c:v>
                </c:pt>
                <c:pt idx="415">
                  <c:v>9.5500000000000007</c:v>
                </c:pt>
                <c:pt idx="416">
                  <c:v>9.51</c:v>
                </c:pt>
                <c:pt idx="417">
                  <c:v>9.49</c:v>
                </c:pt>
                <c:pt idx="418">
                  <c:v>9.44</c:v>
                </c:pt>
                <c:pt idx="419">
                  <c:v>9.41</c:v>
                </c:pt>
                <c:pt idx="420">
                  <c:v>9.3800000000000008</c:v>
                </c:pt>
                <c:pt idx="421">
                  <c:v>9.34</c:v>
                </c:pt>
                <c:pt idx="422">
                  <c:v>9.3099989999999995</c:v>
                </c:pt>
                <c:pt idx="423">
                  <c:v>9.2799999999999994</c:v>
                </c:pt>
                <c:pt idx="424">
                  <c:v>9.24</c:v>
                </c:pt>
                <c:pt idx="425">
                  <c:v>9.1999999999999993</c:v>
                </c:pt>
                <c:pt idx="426">
                  <c:v>9.17</c:v>
                </c:pt>
                <c:pt idx="427">
                  <c:v>9.1300000000000008</c:v>
                </c:pt>
                <c:pt idx="428">
                  <c:v>9.11</c:v>
                </c:pt>
                <c:pt idx="429">
                  <c:v>9.07</c:v>
                </c:pt>
                <c:pt idx="430">
                  <c:v>9.0299999999999994</c:v>
                </c:pt>
                <c:pt idx="431">
                  <c:v>9.01</c:v>
                </c:pt>
                <c:pt idx="432">
                  <c:v>8.98</c:v>
                </c:pt>
                <c:pt idx="433">
                  <c:v>8.92</c:v>
                </c:pt>
                <c:pt idx="434">
                  <c:v>8.91</c:v>
                </c:pt>
                <c:pt idx="435">
                  <c:v>8.86</c:v>
                </c:pt>
                <c:pt idx="436">
                  <c:v>8.8499990000000004</c:v>
                </c:pt>
                <c:pt idx="437">
                  <c:v>8.82</c:v>
                </c:pt>
                <c:pt idx="438">
                  <c:v>8.7899999999999991</c:v>
                </c:pt>
                <c:pt idx="439">
                  <c:v>8.74</c:v>
                </c:pt>
                <c:pt idx="440">
                  <c:v>8.74</c:v>
                </c:pt>
                <c:pt idx="441">
                  <c:v>8.7100000000000009</c:v>
                </c:pt>
                <c:pt idx="442">
                  <c:v>8.66</c:v>
                </c:pt>
                <c:pt idx="443">
                  <c:v>8.6300000000000008</c:v>
                </c:pt>
                <c:pt idx="444">
                  <c:v>8.59</c:v>
                </c:pt>
                <c:pt idx="445">
                  <c:v>8.58</c:v>
                </c:pt>
                <c:pt idx="446">
                  <c:v>8.5399999999999991</c:v>
                </c:pt>
                <c:pt idx="447">
                  <c:v>8.5</c:v>
                </c:pt>
                <c:pt idx="448">
                  <c:v>8.4700000000000006</c:v>
                </c:pt>
                <c:pt idx="449">
                  <c:v>8.4499999999999993</c:v>
                </c:pt>
                <c:pt idx="450">
                  <c:v>8.4299990000000005</c:v>
                </c:pt>
                <c:pt idx="451">
                  <c:v>8.3899989999999995</c:v>
                </c:pt>
                <c:pt idx="452">
                  <c:v>8.36</c:v>
                </c:pt>
                <c:pt idx="453">
                  <c:v>8.33</c:v>
                </c:pt>
                <c:pt idx="454">
                  <c:v>8.32</c:v>
                </c:pt>
                <c:pt idx="455">
                  <c:v>8.2799999999999994</c:v>
                </c:pt>
                <c:pt idx="456">
                  <c:v>8.26</c:v>
                </c:pt>
                <c:pt idx="457">
                  <c:v>8.23</c:v>
                </c:pt>
                <c:pt idx="458">
                  <c:v>8.1999999999999993</c:v>
                </c:pt>
                <c:pt idx="459">
                  <c:v>8.17</c:v>
                </c:pt>
                <c:pt idx="460">
                  <c:v>8.15</c:v>
                </c:pt>
                <c:pt idx="461">
                  <c:v>8.11</c:v>
                </c:pt>
                <c:pt idx="462">
                  <c:v>8.09</c:v>
                </c:pt>
                <c:pt idx="463">
                  <c:v>8.0599989999999995</c:v>
                </c:pt>
                <c:pt idx="464">
                  <c:v>8.0399999999999991</c:v>
                </c:pt>
                <c:pt idx="465">
                  <c:v>8.0199995000000008</c:v>
                </c:pt>
                <c:pt idx="466">
                  <c:v>7.98</c:v>
                </c:pt>
                <c:pt idx="467">
                  <c:v>7.95</c:v>
                </c:pt>
                <c:pt idx="468">
                  <c:v>7.95</c:v>
                </c:pt>
                <c:pt idx="469">
                  <c:v>7.89</c:v>
                </c:pt>
                <c:pt idx="470">
                  <c:v>7.8599996599999997</c:v>
                </c:pt>
                <c:pt idx="471">
                  <c:v>7.8599996599999997</c:v>
                </c:pt>
                <c:pt idx="472">
                  <c:v>7.85</c:v>
                </c:pt>
                <c:pt idx="473">
                  <c:v>7.8199996900000004</c:v>
                </c:pt>
                <c:pt idx="474">
                  <c:v>7.79</c:v>
                </c:pt>
                <c:pt idx="475">
                  <c:v>7.77</c:v>
                </c:pt>
                <c:pt idx="476">
                  <c:v>7.74</c:v>
                </c:pt>
                <c:pt idx="477">
                  <c:v>7.72</c:v>
                </c:pt>
                <c:pt idx="478">
                  <c:v>7.7</c:v>
                </c:pt>
                <c:pt idx="479">
                  <c:v>7.68</c:v>
                </c:pt>
                <c:pt idx="480">
                  <c:v>7.6699995999999997</c:v>
                </c:pt>
                <c:pt idx="481">
                  <c:v>7.6099996599999997</c:v>
                </c:pt>
                <c:pt idx="482">
                  <c:v>7.62</c:v>
                </c:pt>
                <c:pt idx="483">
                  <c:v>7.58999968</c:v>
                </c:pt>
                <c:pt idx="484">
                  <c:v>7.56</c:v>
                </c:pt>
                <c:pt idx="485">
                  <c:v>7.5299997300000001</c:v>
                </c:pt>
                <c:pt idx="486">
                  <c:v>7.5299997300000001</c:v>
                </c:pt>
                <c:pt idx="487">
                  <c:v>7.5</c:v>
                </c:pt>
                <c:pt idx="488">
                  <c:v>7.48</c:v>
                </c:pt>
                <c:pt idx="489">
                  <c:v>7.45</c:v>
                </c:pt>
                <c:pt idx="490">
                  <c:v>7.43</c:v>
                </c:pt>
                <c:pt idx="491">
                  <c:v>7.41</c:v>
                </c:pt>
                <c:pt idx="492">
                  <c:v>7.39999962</c:v>
                </c:pt>
                <c:pt idx="493">
                  <c:v>7.39</c:v>
                </c:pt>
                <c:pt idx="494">
                  <c:v>7.35</c:v>
                </c:pt>
                <c:pt idx="495">
                  <c:v>7.3199996900000004</c:v>
                </c:pt>
                <c:pt idx="496">
                  <c:v>7.31</c:v>
                </c:pt>
                <c:pt idx="497">
                  <c:v>7.29</c:v>
                </c:pt>
                <c:pt idx="498">
                  <c:v>7.27</c:v>
                </c:pt>
                <c:pt idx="499">
                  <c:v>7.24</c:v>
                </c:pt>
                <c:pt idx="500">
                  <c:v>7.24</c:v>
                </c:pt>
                <c:pt idx="501">
                  <c:v>7.21</c:v>
                </c:pt>
                <c:pt idx="502">
                  <c:v>7.2</c:v>
                </c:pt>
                <c:pt idx="503">
                  <c:v>7.19</c:v>
                </c:pt>
                <c:pt idx="504">
                  <c:v>7.16</c:v>
                </c:pt>
                <c:pt idx="505">
                  <c:v>7.14999962</c:v>
                </c:pt>
                <c:pt idx="506">
                  <c:v>7.1</c:v>
                </c:pt>
                <c:pt idx="507">
                  <c:v>7.08999968</c:v>
                </c:pt>
                <c:pt idx="508">
                  <c:v>7.08</c:v>
                </c:pt>
                <c:pt idx="509">
                  <c:v>7.08</c:v>
                </c:pt>
                <c:pt idx="510">
                  <c:v>7.04</c:v>
                </c:pt>
                <c:pt idx="511">
                  <c:v>7.0299997300000001</c:v>
                </c:pt>
                <c:pt idx="512">
                  <c:v>7</c:v>
                </c:pt>
                <c:pt idx="513">
                  <c:v>6.99</c:v>
                </c:pt>
                <c:pt idx="514">
                  <c:v>6.97</c:v>
                </c:pt>
                <c:pt idx="515">
                  <c:v>6.96</c:v>
                </c:pt>
                <c:pt idx="516">
                  <c:v>6.94</c:v>
                </c:pt>
                <c:pt idx="517">
                  <c:v>6.92</c:v>
                </c:pt>
                <c:pt idx="518">
                  <c:v>6.91</c:v>
                </c:pt>
                <c:pt idx="519">
                  <c:v>6.8799996400000003</c:v>
                </c:pt>
                <c:pt idx="520">
                  <c:v>6.8799996400000003</c:v>
                </c:pt>
                <c:pt idx="521">
                  <c:v>6.8599996599999997</c:v>
                </c:pt>
                <c:pt idx="522">
                  <c:v>6.83</c:v>
                </c:pt>
                <c:pt idx="523">
                  <c:v>6.8199996900000004</c:v>
                </c:pt>
                <c:pt idx="524">
                  <c:v>6.8199996900000004</c:v>
                </c:pt>
                <c:pt idx="525">
                  <c:v>6.7799997300000001</c:v>
                </c:pt>
                <c:pt idx="526">
                  <c:v>6.7799997300000001</c:v>
                </c:pt>
                <c:pt idx="527">
                  <c:v>6.7599997500000004</c:v>
                </c:pt>
                <c:pt idx="528">
                  <c:v>6.75</c:v>
                </c:pt>
                <c:pt idx="529">
                  <c:v>6.72</c:v>
                </c:pt>
                <c:pt idx="530">
                  <c:v>6.71</c:v>
                </c:pt>
                <c:pt idx="531">
                  <c:v>6.71</c:v>
                </c:pt>
                <c:pt idx="532">
                  <c:v>6.7</c:v>
                </c:pt>
                <c:pt idx="533">
                  <c:v>6.66</c:v>
                </c:pt>
                <c:pt idx="534">
                  <c:v>6.64</c:v>
                </c:pt>
                <c:pt idx="535">
                  <c:v>6.64</c:v>
                </c:pt>
                <c:pt idx="536">
                  <c:v>6.6099996599999997</c:v>
                </c:pt>
                <c:pt idx="537">
                  <c:v>6.6</c:v>
                </c:pt>
                <c:pt idx="538">
                  <c:v>6.6</c:v>
                </c:pt>
                <c:pt idx="539">
                  <c:v>6.5499997099999998</c:v>
                </c:pt>
                <c:pt idx="540">
                  <c:v>6.5699996900000004</c:v>
                </c:pt>
                <c:pt idx="541">
                  <c:v>6.54</c:v>
                </c:pt>
                <c:pt idx="542">
                  <c:v>6.5099997500000004</c:v>
                </c:pt>
                <c:pt idx="543">
                  <c:v>6.5</c:v>
                </c:pt>
                <c:pt idx="544">
                  <c:v>6.49</c:v>
                </c:pt>
                <c:pt idx="545">
                  <c:v>6.48</c:v>
                </c:pt>
                <c:pt idx="546">
                  <c:v>6.46</c:v>
                </c:pt>
                <c:pt idx="547">
                  <c:v>6.45</c:v>
                </c:pt>
                <c:pt idx="548">
                  <c:v>6.44</c:v>
                </c:pt>
                <c:pt idx="549">
                  <c:v>6.43</c:v>
                </c:pt>
                <c:pt idx="550">
                  <c:v>6.39999962</c:v>
                </c:pt>
                <c:pt idx="551">
                  <c:v>6.39</c:v>
                </c:pt>
                <c:pt idx="552">
                  <c:v>6.3799996400000003</c:v>
                </c:pt>
                <c:pt idx="553">
                  <c:v>6.35</c:v>
                </c:pt>
                <c:pt idx="554">
                  <c:v>6.33</c:v>
                </c:pt>
                <c:pt idx="555">
                  <c:v>6.33</c:v>
                </c:pt>
                <c:pt idx="556">
                  <c:v>6.3199996900000004</c:v>
                </c:pt>
                <c:pt idx="557">
                  <c:v>6.29</c:v>
                </c:pt>
                <c:pt idx="558">
                  <c:v>6.2799997300000001</c:v>
                </c:pt>
                <c:pt idx="559">
                  <c:v>6.27</c:v>
                </c:pt>
                <c:pt idx="560">
                  <c:v>6.2599997500000004</c:v>
                </c:pt>
                <c:pt idx="561">
                  <c:v>6.24</c:v>
                </c:pt>
                <c:pt idx="562">
                  <c:v>6.23</c:v>
                </c:pt>
                <c:pt idx="563">
                  <c:v>6.21</c:v>
                </c:pt>
                <c:pt idx="564">
                  <c:v>6.19</c:v>
                </c:pt>
                <c:pt idx="565">
                  <c:v>6.17</c:v>
                </c:pt>
                <c:pt idx="566">
                  <c:v>6.17</c:v>
                </c:pt>
                <c:pt idx="567">
                  <c:v>6.17</c:v>
                </c:pt>
                <c:pt idx="568">
                  <c:v>6.1299996400000003</c:v>
                </c:pt>
                <c:pt idx="569">
                  <c:v>6.12</c:v>
                </c:pt>
                <c:pt idx="570">
                  <c:v>6.12</c:v>
                </c:pt>
                <c:pt idx="571">
                  <c:v>6.1</c:v>
                </c:pt>
                <c:pt idx="572">
                  <c:v>6.0699996900000004</c:v>
                </c:pt>
                <c:pt idx="573">
                  <c:v>6.0699996900000004</c:v>
                </c:pt>
                <c:pt idx="574">
                  <c:v>6.06</c:v>
                </c:pt>
                <c:pt idx="575">
                  <c:v>6.0499997099999998</c:v>
                </c:pt>
                <c:pt idx="576">
                  <c:v>6.0299997300000001</c:v>
                </c:pt>
                <c:pt idx="577">
                  <c:v>6.0099997500000004</c:v>
                </c:pt>
                <c:pt idx="578">
                  <c:v>6</c:v>
                </c:pt>
                <c:pt idx="579">
                  <c:v>5.99</c:v>
                </c:pt>
                <c:pt idx="580">
                  <c:v>5.97</c:v>
                </c:pt>
                <c:pt idx="581">
                  <c:v>5.96</c:v>
                </c:pt>
                <c:pt idx="582">
                  <c:v>5.95</c:v>
                </c:pt>
                <c:pt idx="583">
                  <c:v>5.95</c:v>
                </c:pt>
                <c:pt idx="584">
                  <c:v>5.92</c:v>
                </c:pt>
                <c:pt idx="585">
                  <c:v>5.92</c:v>
                </c:pt>
                <c:pt idx="586">
                  <c:v>5.91</c:v>
                </c:pt>
                <c:pt idx="587">
                  <c:v>5.91</c:v>
                </c:pt>
                <c:pt idx="588">
                  <c:v>5.9</c:v>
                </c:pt>
                <c:pt idx="589">
                  <c:v>5.87</c:v>
                </c:pt>
                <c:pt idx="590">
                  <c:v>5.8599996599999997</c:v>
                </c:pt>
                <c:pt idx="591">
                  <c:v>5.83999968</c:v>
                </c:pt>
                <c:pt idx="592">
                  <c:v>5.83999968</c:v>
                </c:pt>
                <c:pt idx="593">
                  <c:v>5.83</c:v>
                </c:pt>
                <c:pt idx="594">
                  <c:v>5.81</c:v>
                </c:pt>
                <c:pt idx="595">
                  <c:v>5.81</c:v>
                </c:pt>
                <c:pt idx="596">
                  <c:v>5.79</c:v>
                </c:pt>
                <c:pt idx="597">
                  <c:v>5.7799997300000001</c:v>
                </c:pt>
                <c:pt idx="598">
                  <c:v>5.7799997300000001</c:v>
                </c:pt>
                <c:pt idx="599">
                  <c:v>5.75</c:v>
                </c:pt>
                <c:pt idx="600">
                  <c:v>5.75</c:v>
                </c:pt>
                <c:pt idx="601">
                  <c:v>5.75</c:v>
                </c:pt>
                <c:pt idx="602">
                  <c:v>5.72</c:v>
                </c:pt>
                <c:pt idx="603">
                  <c:v>5.7</c:v>
                </c:pt>
                <c:pt idx="604">
                  <c:v>5.69</c:v>
                </c:pt>
                <c:pt idx="605">
                  <c:v>5.68</c:v>
                </c:pt>
                <c:pt idx="606">
                  <c:v>5.68</c:v>
                </c:pt>
                <c:pt idx="607">
                  <c:v>5.67</c:v>
                </c:pt>
                <c:pt idx="608">
                  <c:v>5.64</c:v>
                </c:pt>
                <c:pt idx="609">
                  <c:v>5.6299996400000003</c:v>
                </c:pt>
                <c:pt idx="610">
                  <c:v>5.64</c:v>
                </c:pt>
                <c:pt idx="611">
                  <c:v>5.6</c:v>
                </c:pt>
                <c:pt idx="612">
                  <c:v>5.62</c:v>
                </c:pt>
                <c:pt idx="613">
                  <c:v>5.58999968</c:v>
                </c:pt>
                <c:pt idx="614">
                  <c:v>5.58</c:v>
                </c:pt>
                <c:pt idx="615">
                  <c:v>5.58999968</c:v>
                </c:pt>
                <c:pt idx="616">
                  <c:v>5.56</c:v>
                </c:pt>
                <c:pt idx="617">
                  <c:v>5.56</c:v>
                </c:pt>
                <c:pt idx="618">
                  <c:v>5.5299997300000001</c:v>
                </c:pt>
                <c:pt idx="619">
                  <c:v>5.5299997300000001</c:v>
                </c:pt>
                <c:pt idx="620">
                  <c:v>5.52</c:v>
                </c:pt>
                <c:pt idx="621">
                  <c:v>5.52</c:v>
                </c:pt>
                <c:pt idx="622">
                  <c:v>5.49</c:v>
                </c:pt>
                <c:pt idx="623">
                  <c:v>5.5099997500000004</c:v>
                </c:pt>
                <c:pt idx="624">
                  <c:v>5.48</c:v>
                </c:pt>
                <c:pt idx="625">
                  <c:v>5.47</c:v>
                </c:pt>
                <c:pt idx="626">
                  <c:v>5.47</c:v>
                </c:pt>
                <c:pt idx="627">
                  <c:v>5.44</c:v>
                </c:pt>
                <c:pt idx="628">
                  <c:v>5.46</c:v>
                </c:pt>
                <c:pt idx="629">
                  <c:v>5.43</c:v>
                </c:pt>
                <c:pt idx="630">
                  <c:v>5.42</c:v>
                </c:pt>
                <c:pt idx="631">
                  <c:v>5.4</c:v>
                </c:pt>
                <c:pt idx="632">
                  <c:v>5.4</c:v>
                </c:pt>
                <c:pt idx="633">
                  <c:v>5.38</c:v>
                </c:pt>
                <c:pt idx="634">
                  <c:v>5.38</c:v>
                </c:pt>
                <c:pt idx="635">
                  <c:v>5.37</c:v>
                </c:pt>
                <c:pt idx="636">
                  <c:v>5.3599996599999997</c:v>
                </c:pt>
                <c:pt idx="637">
                  <c:v>5.35</c:v>
                </c:pt>
                <c:pt idx="638">
                  <c:v>5.3199996900000004</c:v>
                </c:pt>
                <c:pt idx="639">
                  <c:v>5.3199996900000004</c:v>
                </c:pt>
                <c:pt idx="640">
                  <c:v>5.3199996900000004</c:v>
                </c:pt>
                <c:pt idx="641">
                  <c:v>5.31</c:v>
                </c:pt>
                <c:pt idx="642">
                  <c:v>5.31</c:v>
                </c:pt>
                <c:pt idx="643">
                  <c:v>5.29</c:v>
                </c:pt>
                <c:pt idx="644">
                  <c:v>5.27</c:v>
                </c:pt>
                <c:pt idx="645">
                  <c:v>5.2599997500000004</c:v>
                </c:pt>
                <c:pt idx="646">
                  <c:v>5.25</c:v>
                </c:pt>
                <c:pt idx="647">
                  <c:v>5.24</c:v>
                </c:pt>
                <c:pt idx="648">
                  <c:v>5.24</c:v>
                </c:pt>
                <c:pt idx="649">
                  <c:v>5.24</c:v>
                </c:pt>
                <c:pt idx="650">
                  <c:v>5.22</c:v>
                </c:pt>
                <c:pt idx="651">
                  <c:v>5.2</c:v>
                </c:pt>
                <c:pt idx="652">
                  <c:v>5.19</c:v>
                </c:pt>
                <c:pt idx="653">
                  <c:v>5.19</c:v>
                </c:pt>
                <c:pt idx="654">
                  <c:v>5.16</c:v>
                </c:pt>
                <c:pt idx="655">
                  <c:v>5.17</c:v>
                </c:pt>
                <c:pt idx="656">
                  <c:v>5.17</c:v>
                </c:pt>
                <c:pt idx="657">
                  <c:v>5.15</c:v>
                </c:pt>
                <c:pt idx="658">
                  <c:v>5.13</c:v>
                </c:pt>
                <c:pt idx="659">
                  <c:v>5.13</c:v>
                </c:pt>
                <c:pt idx="660">
                  <c:v>5.13</c:v>
                </c:pt>
                <c:pt idx="661">
                  <c:v>5.1099996599999997</c:v>
                </c:pt>
                <c:pt idx="662">
                  <c:v>5.1099996599999997</c:v>
                </c:pt>
                <c:pt idx="663">
                  <c:v>5.08999968</c:v>
                </c:pt>
                <c:pt idx="664">
                  <c:v>5.0599999999999996</c:v>
                </c:pt>
                <c:pt idx="665">
                  <c:v>5.0599999999999996</c:v>
                </c:pt>
                <c:pt idx="666">
                  <c:v>5.04</c:v>
                </c:pt>
                <c:pt idx="667">
                  <c:v>5.0499997099999998</c:v>
                </c:pt>
                <c:pt idx="668">
                  <c:v>5.04</c:v>
                </c:pt>
                <c:pt idx="669">
                  <c:v>5.0499997099999998</c:v>
                </c:pt>
                <c:pt idx="670">
                  <c:v>5.0299997300000001</c:v>
                </c:pt>
                <c:pt idx="671">
                  <c:v>5.0099997500000004</c:v>
                </c:pt>
                <c:pt idx="672">
                  <c:v>5</c:v>
                </c:pt>
                <c:pt idx="673">
                  <c:v>5</c:v>
                </c:pt>
                <c:pt idx="674">
                  <c:v>4.9800000000000004</c:v>
                </c:pt>
                <c:pt idx="675">
                  <c:v>4.99</c:v>
                </c:pt>
                <c:pt idx="676">
                  <c:v>4.99</c:v>
                </c:pt>
                <c:pt idx="677">
                  <c:v>4.9400000000000004</c:v>
                </c:pt>
                <c:pt idx="678">
                  <c:v>4.9400000000000004</c:v>
                </c:pt>
                <c:pt idx="679">
                  <c:v>4.95</c:v>
                </c:pt>
                <c:pt idx="680">
                  <c:v>4.93</c:v>
                </c:pt>
                <c:pt idx="681">
                  <c:v>4.93</c:v>
                </c:pt>
                <c:pt idx="682">
                  <c:v>4.92</c:v>
                </c:pt>
                <c:pt idx="683">
                  <c:v>4.92</c:v>
                </c:pt>
                <c:pt idx="684">
                  <c:v>4.8899999999999997</c:v>
                </c:pt>
                <c:pt idx="685">
                  <c:v>4.8899999999999997</c:v>
                </c:pt>
                <c:pt idx="686">
                  <c:v>4.87</c:v>
                </c:pt>
                <c:pt idx="687">
                  <c:v>4.87</c:v>
                </c:pt>
                <c:pt idx="688">
                  <c:v>4.8599996599999997</c:v>
                </c:pt>
                <c:pt idx="689">
                  <c:v>4.88</c:v>
                </c:pt>
                <c:pt idx="690">
                  <c:v>4.87</c:v>
                </c:pt>
                <c:pt idx="691">
                  <c:v>4.8599996599999997</c:v>
                </c:pt>
                <c:pt idx="692">
                  <c:v>4.83</c:v>
                </c:pt>
                <c:pt idx="693">
                  <c:v>4.8199996900000004</c:v>
                </c:pt>
                <c:pt idx="694">
                  <c:v>4.8199996900000004</c:v>
                </c:pt>
                <c:pt idx="695">
                  <c:v>4.8099999999999996</c:v>
                </c:pt>
                <c:pt idx="696">
                  <c:v>4.79</c:v>
                </c:pt>
                <c:pt idx="697">
                  <c:v>4.8099999999999996</c:v>
                </c:pt>
                <c:pt idx="698">
                  <c:v>4.7799997300000001</c:v>
                </c:pt>
                <c:pt idx="699">
                  <c:v>4.7799997300000001</c:v>
                </c:pt>
                <c:pt idx="700">
                  <c:v>4.7699999999999996</c:v>
                </c:pt>
                <c:pt idx="701">
                  <c:v>4.7599997500000004</c:v>
                </c:pt>
                <c:pt idx="702">
                  <c:v>4.7599997500000004</c:v>
                </c:pt>
                <c:pt idx="703">
                  <c:v>4.7599997500000004</c:v>
                </c:pt>
                <c:pt idx="704">
                  <c:v>4.72</c:v>
                </c:pt>
                <c:pt idx="705">
                  <c:v>4.74</c:v>
                </c:pt>
                <c:pt idx="706">
                  <c:v>4.71</c:v>
                </c:pt>
                <c:pt idx="707">
                  <c:v>4.72</c:v>
                </c:pt>
                <c:pt idx="708">
                  <c:v>4.72</c:v>
                </c:pt>
                <c:pt idx="709">
                  <c:v>4.72</c:v>
                </c:pt>
                <c:pt idx="710">
                  <c:v>4.7</c:v>
                </c:pt>
                <c:pt idx="711">
                  <c:v>4.68</c:v>
                </c:pt>
                <c:pt idx="712">
                  <c:v>4.67</c:v>
                </c:pt>
                <c:pt idx="713">
                  <c:v>4.67</c:v>
                </c:pt>
                <c:pt idx="714">
                  <c:v>4.6500000000000004</c:v>
                </c:pt>
                <c:pt idx="715">
                  <c:v>4.67</c:v>
                </c:pt>
                <c:pt idx="716">
                  <c:v>4.6500000000000004</c:v>
                </c:pt>
                <c:pt idx="717">
                  <c:v>4.63</c:v>
                </c:pt>
                <c:pt idx="718">
                  <c:v>4.62</c:v>
                </c:pt>
                <c:pt idx="719">
                  <c:v>4.62</c:v>
                </c:pt>
                <c:pt idx="720">
                  <c:v>4.62</c:v>
                </c:pt>
                <c:pt idx="721">
                  <c:v>4.5999999999999996</c:v>
                </c:pt>
                <c:pt idx="722">
                  <c:v>4.5999999999999996</c:v>
                </c:pt>
                <c:pt idx="723">
                  <c:v>4.5999999999999996</c:v>
                </c:pt>
                <c:pt idx="724">
                  <c:v>4.58999968</c:v>
                </c:pt>
                <c:pt idx="725">
                  <c:v>4.5699996900000004</c:v>
                </c:pt>
                <c:pt idx="726">
                  <c:v>4.5599999999999996</c:v>
                </c:pt>
                <c:pt idx="727">
                  <c:v>4.5599999999999996</c:v>
                </c:pt>
                <c:pt idx="728">
                  <c:v>4.54</c:v>
                </c:pt>
                <c:pt idx="729">
                  <c:v>4.5499997099999998</c:v>
                </c:pt>
                <c:pt idx="730">
                  <c:v>4.54</c:v>
                </c:pt>
                <c:pt idx="731">
                  <c:v>4.5199999999999996</c:v>
                </c:pt>
                <c:pt idx="732">
                  <c:v>4.5199999999999996</c:v>
                </c:pt>
                <c:pt idx="733">
                  <c:v>4.5099997500000004</c:v>
                </c:pt>
                <c:pt idx="734">
                  <c:v>4.5099997500000004</c:v>
                </c:pt>
                <c:pt idx="735">
                  <c:v>4.5</c:v>
                </c:pt>
                <c:pt idx="736">
                  <c:v>4.49</c:v>
                </c:pt>
                <c:pt idx="737">
                  <c:v>4.49</c:v>
                </c:pt>
                <c:pt idx="738">
                  <c:v>4.45</c:v>
                </c:pt>
                <c:pt idx="739">
                  <c:v>4.47</c:v>
                </c:pt>
                <c:pt idx="740">
                  <c:v>4.45</c:v>
                </c:pt>
                <c:pt idx="741">
                  <c:v>4.45</c:v>
                </c:pt>
                <c:pt idx="742">
                  <c:v>4.4400000000000004</c:v>
                </c:pt>
                <c:pt idx="743">
                  <c:v>4.4400000000000004</c:v>
                </c:pt>
                <c:pt idx="744">
                  <c:v>4.43</c:v>
                </c:pt>
                <c:pt idx="745">
                  <c:v>4.43</c:v>
                </c:pt>
                <c:pt idx="746">
                  <c:v>4.4400000000000004</c:v>
                </c:pt>
                <c:pt idx="747">
                  <c:v>4.41</c:v>
                </c:pt>
                <c:pt idx="748">
                  <c:v>4.4000000000000004</c:v>
                </c:pt>
                <c:pt idx="749">
                  <c:v>4.3899999999999997</c:v>
                </c:pt>
                <c:pt idx="750">
                  <c:v>4.4000000000000004</c:v>
                </c:pt>
                <c:pt idx="751">
                  <c:v>4.38</c:v>
                </c:pt>
                <c:pt idx="752">
                  <c:v>4.3899999999999997</c:v>
                </c:pt>
                <c:pt idx="753">
                  <c:v>4.38</c:v>
                </c:pt>
                <c:pt idx="754">
                  <c:v>4.38</c:v>
                </c:pt>
                <c:pt idx="755">
                  <c:v>4.3600000000000003</c:v>
                </c:pt>
                <c:pt idx="756">
                  <c:v>4.3499999999999996</c:v>
                </c:pt>
                <c:pt idx="757">
                  <c:v>4.33999968</c:v>
                </c:pt>
                <c:pt idx="758">
                  <c:v>4.33999968</c:v>
                </c:pt>
                <c:pt idx="759">
                  <c:v>4.33</c:v>
                </c:pt>
                <c:pt idx="760">
                  <c:v>4.33</c:v>
                </c:pt>
                <c:pt idx="761">
                  <c:v>4.33</c:v>
                </c:pt>
                <c:pt idx="762">
                  <c:v>4.3099999999999996</c:v>
                </c:pt>
                <c:pt idx="763">
                  <c:v>4.2999997099999998</c:v>
                </c:pt>
                <c:pt idx="764">
                  <c:v>4.3099999999999996</c:v>
                </c:pt>
                <c:pt idx="765">
                  <c:v>4.2999997099999998</c:v>
                </c:pt>
                <c:pt idx="766">
                  <c:v>4.29</c:v>
                </c:pt>
                <c:pt idx="767">
                  <c:v>4.29</c:v>
                </c:pt>
                <c:pt idx="768">
                  <c:v>4.2799997300000001</c:v>
                </c:pt>
                <c:pt idx="769">
                  <c:v>4.2699999999999996</c:v>
                </c:pt>
                <c:pt idx="770">
                  <c:v>4.25</c:v>
                </c:pt>
                <c:pt idx="771">
                  <c:v>4.24</c:v>
                </c:pt>
                <c:pt idx="772">
                  <c:v>4.25</c:v>
                </c:pt>
                <c:pt idx="773">
                  <c:v>4.24</c:v>
                </c:pt>
                <c:pt idx="774">
                  <c:v>4.2300000000000004</c:v>
                </c:pt>
                <c:pt idx="775">
                  <c:v>4.22</c:v>
                </c:pt>
                <c:pt idx="776">
                  <c:v>4.22</c:v>
                </c:pt>
                <c:pt idx="777">
                  <c:v>4.22</c:v>
                </c:pt>
                <c:pt idx="778">
                  <c:v>4.1900000000000004</c:v>
                </c:pt>
                <c:pt idx="779">
                  <c:v>4.1900000000000004</c:v>
                </c:pt>
                <c:pt idx="780">
                  <c:v>4.1900000000000004</c:v>
                </c:pt>
                <c:pt idx="781">
                  <c:v>4.1900000000000004</c:v>
                </c:pt>
                <c:pt idx="782">
                  <c:v>4.1900000000000004</c:v>
                </c:pt>
                <c:pt idx="783">
                  <c:v>4.17</c:v>
                </c:pt>
                <c:pt idx="784">
                  <c:v>4.17</c:v>
                </c:pt>
                <c:pt idx="785">
                  <c:v>4.16</c:v>
                </c:pt>
                <c:pt idx="786">
                  <c:v>4.16</c:v>
                </c:pt>
                <c:pt idx="787">
                  <c:v>4.1399999999999997</c:v>
                </c:pt>
                <c:pt idx="788">
                  <c:v>4.1399999999999997</c:v>
                </c:pt>
                <c:pt idx="789">
                  <c:v>4.12</c:v>
                </c:pt>
                <c:pt idx="790">
                  <c:v>4.13</c:v>
                </c:pt>
                <c:pt idx="791">
                  <c:v>4.12</c:v>
                </c:pt>
                <c:pt idx="792">
                  <c:v>4.13</c:v>
                </c:pt>
                <c:pt idx="793">
                  <c:v>4.12</c:v>
                </c:pt>
                <c:pt idx="794">
                  <c:v>4.1100000000000003</c:v>
                </c:pt>
                <c:pt idx="795">
                  <c:v>4.1100000000000003</c:v>
                </c:pt>
                <c:pt idx="796">
                  <c:v>4.1100000000000003</c:v>
                </c:pt>
                <c:pt idx="797">
                  <c:v>4.1100000000000003</c:v>
                </c:pt>
                <c:pt idx="798">
                  <c:v>4.1100000000000003</c:v>
                </c:pt>
                <c:pt idx="799">
                  <c:v>4.0699996900000004</c:v>
                </c:pt>
                <c:pt idx="800">
                  <c:v>4.0699996900000004</c:v>
                </c:pt>
                <c:pt idx="801">
                  <c:v>4.0699996900000004</c:v>
                </c:pt>
                <c:pt idx="802">
                  <c:v>4.0599999999999996</c:v>
                </c:pt>
                <c:pt idx="803">
                  <c:v>4.08</c:v>
                </c:pt>
                <c:pt idx="804">
                  <c:v>4.0599999999999996</c:v>
                </c:pt>
                <c:pt idx="805">
                  <c:v>4.0599999999999996</c:v>
                </c:pt>
                <c:pt idx="806">
                  <c:v>4.0599999999999996</c:v>
                </c:pt>
                <c:pt idx="807">
                  <c:v>4.04</c:v>
                </c:pt>
                <c:pt idx="808">
                  <c:v>4.0199999999999996</c:v>
                </c:pt>
                <c:pt idx="809">
                  <c:v>4.0199999999999996</c:v>
                </c:pt>
                <c:pt idx="810">
                  <c:v>4.0299997300000001</c:v>
                </c:pt>
                <c:pt idx="811">
                  <c:v>4.04</c:v>
                </c:pt>
                <c:pt idx="812">
                  <c:v>4.0099997500000004</c:v>
                </c:pt>
                <c:pt idx="813">
                  <c:v>4.0199999999999996</c:v>
                </c:pt>
                <c:pt idx="814">
                  <c:v>4</c:v>
                </c:pt>
                <c:pt idx="815">
                  <c:v>4</c:v>
                </c:pt>
                <c:pt idx="816">
                  <c:v>4</c:v>
                </c:pt>
                <c:pt idx="817">
                  <c:v>3.98</c:v>
                </c:pt>
                <c:pt idx="818">
                  <c:v>4</c:v>
                </c:pt>
                <c:pt idx="819">
                  <c:v>3.98</c:v>
                </c:pt>
                <c:pt idx="820">
                  <c:v>3.97</c:v>
                </c:pt>
                <c:pt idx="821">
                  <c:v>3.9599997999999998</c:v>
                </c:pt>
                <c:pt idx="822">
                  <c:v>3.97</c:v>
                </c:pt>
                <c:pt idx="823">
                  <c:v>3.9599997999999998</c:v>
                </c:pt>
                <c:pt idx="824">
                  <c:v>3.9599997999999998</c:v>
                </c:pt>
                <c:pt idx="825">
                  <c:v>3.94999981</c:v>
                </c:pt>
                <c:pt idx="826">
                  <c:v>3.94999981</c:v>
                </c:pt>
                <c:pt idx="827">
                  <c:v>3.9299998299999999</c:v>
                </c:pt>
                <c:pt idx="828">
                  <c:v>3.91999984</c:v>
                </c:pt>
                <c:pt idx="829">
                  <c:v>3.9299998299999999</c:v>
                </c:pt>
                <c:pt idx="830">
                  <c:v>3.91999984</c:v>
                </c:pt>
                <c:pt idx="831">
                  <c:v>3.9099998500000002</c:v>
                </c:pt>
                <c:pt idx="832">
                  <c:v>3.9099998500000002</c:v>
                </c:pt>
                <c:pt idx="833">
                  <c:v>3.8999998599999999</c:v>
                </c:pt>
                <c:pt idx="834">
                  <c:v>3.8999998599999999</c:v>
                </c:pt>
                <c:pt idx="835">
                  <c:v>3.8999998599999999</c:v>
                </c:pt>
                <c:pt idx="836">
                  <c:v>3.8999998599999999</c:v>
                </c:pt>
                <c:pt idx="837">
                  <c:v>3.8799998800000002</c:v>
                </c:pt>
                <c:pt idx="838">
                  <c:v>3.8799998800000002</c:v>
                </c:pt>
                <c:pt idx="839">
                  <c:v>3.8799998800000002</c:v>
                </c:pt>
                <c:pt idx="840">
                  <c:v>3.8799998800000002</c:v>
                </c:pt>
                <c:pt idx="841">
                  <c:v>3.86</c:v>
                </c:pt>
                <c:pt idx="842">
                  <c:v>3.87</c:v>
                </c:pt>
                <c:pt idx="843">
                  <c:v>3.85</c:v>
                </c:pt>
                <c:pt idx="844">
                  <c:v>3.86</c:v>
                </c:pt>
                <c:pt idx="845">
                  <c:v>3.86</c:v>
                </c:pt>
                <c:pt idx="846">
                  <c:v>3.85</c:v>
                </c:pt>
                <c:pt idx="847">
                  <c:v>3.85</c:v>
                </c:pt>
                <c:pt idx="848">
                  <c:v>3.81</c:v>
                </c:pt>
                <c:pt idx="849">
                  <c:v>3.74</c:v>
                </c:pt>
                <c:pt idx="850">
                  <c:v>3.6799998299999999</c:v>
                </c:pt>
                <c:pt idx="851">
                  <c:v>3.63999987</c:v>
                </c:pt>
                <c:pt idx="852">
                  <c:v>3.6799998299999999</c:v>
                </c:pt>
                <c:pt idx="853">
                  <c:v>3.6599998500000002</c:v>
                </c:pt>
                <c:pt idx="854">
                  <c:v>3.69999981</c:v>
                </c:pt>
                <c:pt idx="855">
                  <c:v>3.77</c:v>
                </c:pt>
                <c:pt idx="856">
                  <c:v>3.84</c:v>
                </c:pt>
                <c:pt idx="857">
                  <c:v>3.9299998299999999</c:v>
                </c:pt>
                <c:pt idx="858">
                  <c:v>4.0299997300000001</c:v>
                </c:pt>
                <c:pt idx="859">
                  <c:v>4.16</c:v>
                </c:pt>
                <c:pt idx="860">
                  <c:v>4.2699999999999996</c:v>
                </c:pt>
                <c:pt idx="861">
                  <c:v>4.38</c:v>
                </c:pt>
                <c:pt idx="862">
                  <c:v>4.46</c:v>
                </c:pt>
                <c:pt idx="863">
                  <c:v>4.5</c:v>
                </c:pt>
                <c:pt idx="864">
                  <c:v>4.5099997500000004</c:v>
                </c:pt>
                <c:pt idx="865">
                  <c:v>4.4400000000000004</c:v>
                </c:pt>
                <c:pt idx="866">
                  <c:v>4.4000000000000004</c:v>
                </c:pt>
                <c:pt idx="867">
                  <c:v>4.3099999999999996</c:v>
                </c:pt>
                <c:pt idx="868">
                  <c:v>4.25</c:v>
                </c:pt>
                <c:pt idx="869">
                  <c:v>4.18</c:v>
                </c:pt>
                <c:pt idx="870">
                  <c:v>4.13</c:v>
                </c:pt>
                <c:pt idx="871">
                  <c:v>4.0299997300000001</c:v>
                </c:pt>
                <c:pt idx="872">
                  <c:v>3.97</c:v>
                </c:pt>
                <c:pt idx="873">
                  <c:v>3.8999998599999999</c:v>
                </c:pt>
                <c:pt idx="874">
                  <c:v>3.82</c:v>
                </c:pt>
                <c:pt idx="875">
                  <c:v>3.73</c:v>
                </c:pt>
                <c:pt idx="876">
                  <c:v>3.6599998500000002</c:v>
                </c:pt>
                <c:pt idx="877">
                  <c:v>3.58</c:v>
                </c:pt>
                <c:pt idx="878">
                  <c:v>3.49</c:v>
                </c:pt>
                <c:pt idx="879">
                  <c:v>3.41999984</c:v>
                </c:pt>
                <c:pt idx="880">
                  <c:v>3.36</c:v>
                </c:pt>
                <c:pt idx="881">
                  <c:v>3.33</c:v>
                </c:pt>
                <c:pt idx="882">
                  <c:v>3.26</c:v>
                </c:pt>
                <c:pt idx="883">
                  <c:v>3.26</c:v>
                </c:pt>
                <c:pt idx="884">
                  <c:v>3.28</c:v>
                </c:pt>
                <c:pt idx="885">
                  <c:v>3.32</c:v>
                </c:pt>
                <c:pt idx="886">
                  <c:v>3.31</c:v>
                </c:pt>
                <c:pt idx="887">
                  <c:v>3.31</c:v>
                </c:pt>
                <c:pt idx="888">
                  <c:v>3.3</c:v>
                </c:pt>
                <c:pt idx="889">
                  <c:v>3.26</c:v>
                </c:pt>
                <c:pt idx="890">
                  <c:v>3.22</c:v>
                </c:pt>
                <c:pt idx="891">
                  <c:v>3.1499998599999999</c:v>
                </c:pt>
                <c:pt idx="892">
                  <c:v>3.07</c:v>
                </c:pt>
                <c:pt idx="893">
                  <c:v>3</c:v>
                </c:pt>
                <c:pt idx="894">
                  <c:v>2.91999984</c:v>
                </c:pt>
                <c:pt idx="895">
                  <c:v>2.83</c:v>
                </c:pt>
                <c:pt idx="896">
                  <c:v>2.73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3DF-4308-8304-6CF9EB7EAE75}"/>
            </c:ext>
          </c:extLst>
        </c:ser>
        <c:ser>
          <c:idx val="5"/>
          <c:order val="5"/>
          <c:tx>
            <c:strRef>
              <c:f>'temps-detailstack'!$K$1</c:f>
              <c:strCache>
                <c:ptCount val="1"/>
                <c:pt idx="0">
                  <c:v>Temp_VD_surfaceX36</c:v>
                </c:pt>
              </c:strCache>
            </c:strRef>
          </c:tx>
          <c:spPr>
            <a:ln w="28575"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'temps-detailstack'!$H$2:$H$898</c:f>
              <c:numCache>
                <c:formatCode>General</c:formatCode>
                <c:ptCount val="897"/>
                <c:pt idx="0">
                  <c:v>1980</c:v>
                </c:pt>
                <c:pt idx="1">
                  <c:v>2980</c:v>
                </c:pt>
                <c:pt idx="2">
                  <c:v>3980</c:v>
                </c:pt>
                <c:pt idx="3">
                  <c:v>4980</c:v>
                </c:pt>
                <c:pt idx="4">
                  <c:v>5980</c:v>
                </c:pt>
                <c:pt idx="5">
                  <c:v>6980</c:v>
                </c:pt>
                <c:pt idx="6">
                  <c:v>7980</c:v>
                </c:pt>
                <c:pt idx="7">
                  <c:v>8980</c:v>
                </c:pt>
                <c:pt idx="8">
                  <c:v>9980</c:v>
                </c:pt>
                <c:pt idx="9">
                  <c:v>10980</c:v>
                </c:pt>
                <c:pt idx="10">
                  <c:v>11980</c:v>
                </c:pt>
                <c:pt idx="11">
                  <c:v>12980</c:v>
                </c:pt>
                <c:pt idx="12">
                  <c:v>13980</c:v>
                </c:pt>
                <c:pt idx="13">
                  <c:v>14980</c:v>
                </c:pt>
                <c:pt idx="14">
                  <c:v>15980</c:v>
                </c:pt>
                <c:pt idx="15">
                  <c:v>16980</c:v>
                </c:pt>
                <c:pt idx="16">
                  <c:v>17980</c:v>
                </c:pt>
                <c:pt idx="17">
                  <c:v>18980</c:v>
                </c:pt>
                <c:pt idx="18">
                  <c:v>19980</c:v>
                </c:pt>
                <c:pt idx="19">
                  <c:v>20980</c:v>
                </c:pt>
                <c:pt idx="20">
                  <c:v>21980</c:v>
                </c:pt>
                <c:pt idx="21">
                  <c:v>22980</c:v>
                </c:pt>
                <c:pt idx="22">
                  <c:v>23980</c:v>
                </c:pt>
                <c:pt idx="23">
                  <c:v>24980</c:v>
                </c:pt>
                <c:pt idx="24">
                  <c:v>25980</c:v>
                </c:pt>
                <c:pt idx="25">
                  <c:v>26980</c:v>
                </c:pt>
                <c:pt idx="26">
                  <c:v>27980</c:v>
                </c:pt>
                <c:pt idx="27">
                  <c:v>28980</c:v>
                </c:pt>
                <c:pt idx="28">
                  <c:v>29980</c:v>
                </c:pt>
                <c:pt idx="29">
                  <c:v>30980</c:v>
                </c:pt>
                <c:pt idx="30">
                  <c:v>31980</c:v>
                </c:pt>
                <c:pt idx="31">
                  <c:v>32980</c:v>
                </c:pt>
                <c:pt idx="32">
                  <c:v>33980</c:v>
                </c:pt>
                <c:pt idx="33">
                  <c:v>34980</c:v>
                </c:pt>
                <c:pt idx="34">
                  <c:v>35980</c:v>
                </c:pt>
                <c:pt idx="35">
                  <c:v>36980</c:v>
                </c:pt>
                <c:pt idx="36">
                  <c:v>37980</c:v>
                </c:pt>
                <c:pt idx="37">
                  <c:v>38980</c:v>
                </c:pt>
                <c:pt idx="38">
                  <c:v>39980</c:v>
                </c:pt>
                <c:pt idx="39">
                  <c:v>40980</c:v>
                </c:pt>
                <c:pt idx="40">
                  <c:v>41980</c:v>
                </c:pt>
                <c:pt idx="41">
                  <c:v>42980</c:v>
                </c:pt>
                <c:pt idx="42">
                  <c:v>43980</c:v>
                </c:pt>
                <c:pt idx="43">
                  <c:v>44980</c:v>
                </c:pt>
                <c:pt idx="44">
                  <c:v>45980</c:v>
                </c:pt>
                <c:pt idx="45">
                  <c:v>46980</c:v>
                </c:pt>
                <c:pt idx="46">
                  <c:v>47980</c:v>
                </c:pt>
                <c:pt idx="47">
                  <c:v>48980</c:v>
                </c:pt>
                <c:pt idx="48">
                  <c:v>49980</c:v>
                </c:pt>
                <c:pt idx="49">
                  <c:v>50980</c:v>
                </c:pt>
                <c:pt idx="50">
                  <c:v>51980</c:v>
                </c:pt>
                <c:pt idx="51">
                  <c:v>52980</c:v>
                </c:pt>
                <c:pt idx="52">
                  <c:v>53980</c:v>
                </c:pt>
                <c:pt idx="53">
                  <c:v>54980</c:v>
                </c:pt>
                <c:pt idx="54">
                  <c:v>55980</c:v>
                </c:pt>
                <c:pt idx="55">
                  <c:v>56980</c:v>
                </c:pt>
                <c:pt idx="56">
                  <c:v>57980</c:v>
                </c:pt>
                <c:pt idx="57">
                  <c:v>58980</c:v>
                </c:pt>
                <c:pt idx="58">
                  <c:v>59980</c:v>
                </c:pt>
                <c:pt idx="59">
                  <c:v>60980</c:v>
                </c:pt>
                <c:pt idx="60">
                  <c:v>61980</c:v>
                </c:pt>
                <c:pt idx="61">
                  <c:v>62980</c:v>
                </c:pt>
                <c:pt idx="62">
                  <c:v>63980</c:v>
                </c:pt>
                <c:pt idx="63">
                  <c:v>64980</c:v>
                </c:pt>
                <c:pt idx="64">
                  <c:v>65980</c:v>
                </c:pt>
                <c:pt idx="65">
                  <c:v>66980</c:v>
                </c:pt>
                <c:pt idx="66">
                  <c:v>67980</c:v>
                </c:pt>
                <c:pt idx="67">
                  <c:v>68980</c:v>
                </c:pt>
                <c:pt idx="68">
                  <c:v>69980</c:v>
                </c:pt>
                <c:pt idx="69">
                  <c:v>70980</c:v>
                </c:pt>
                <c:pt idx="70">
                  <c:v>71980</c:v>
                </c:pt>
                <c:pt idx="71">
                  <c:v>72980</c:v>
                </c:pt>
                <c:pt idx="72">
                  <c:v>73980</c:v>
                </c:pt>
                <c:pt idx="73">
                  <c:v>74980</c:v>
                </c:pt>
                <c:pt idx="74">
                  <c:v>75980</c:v>
                </c:pt>
                <c:pt idx="75">
                  <c:v>76980</c:v>
                </c:pt>
                <c:pt idx="76">
                  <c:v>77980</c:v>
                </c:pt>
                <c:pt idx="77">
                  <c:v>78980</c:v>
                </c:pt>
                <c:pt idx="78">
                  <c:v>79980</c:v>
                </c:pt>
                <c:pt idx="79">
                  <c:v>80980</c:v>
                </c:pt>
                <c:pt idx="80">
                  <c:v>81980</c:v>
                </c:pt>
                <c:pt idx="81">
                  <c:v>82980</c:v>
                </c:pt>
                <c:pt idx="82">
                  <c:v>83980</c:v>
                </c:pt>
                <c:pt idx="83">
                  <c:v>84980</c:v>
                </c:pt>
                <c:pt idx="84">
                  <c:v>85980</c:v>
                </c:pt>
                <c:pt idx="85">
                  <c:v>86980</c:v>
                </c:pt>
                <c:pt idx="86">
                  <c:v>87980</c:v>
                </c:pt>
                <c:pt idx="87">
                  <c:v>88980</c:v>
                </c:pt>
                <c:pt idx="88">
                  <c:v>89980</c:v>
                </c:pt>
                <c:pt idx="89">
                  <c:v>90980</c:v>
                </c:pt>
                <c:pt idx="90">
                  <c:v>91980</c:v>
                </c:pt>
                <c:pt idx="91">
                  <c:v>92980</c:v>
                </c:pt>
                <c:pt idx="92">
                  <c:v>93980</c:v>
                </c:pt>
                <c:pt idx="93">
                  <c:v>94980</c:v>
                </c:pt>
                <c:pt idx="94">
                  <c:v>95980</c:v>
                </c:pt>
                <c:pt idx="95">
                  <c:v>96980</c:v>
                </c:pt>
                <c:pt idx="96">
                  <c:v>97980</c:v>
                </c:pt>
                <c:pt idx="97">
                  <c:v>98980</c:v>
                </c:pt>
                <c:pt idx="98">
                  <c:v>99980</c:v>
                </c:pt>
                <c:pt idx="99">
                  <c:v>100980</c:v>
                </c:pt>
                <c:pt idx="100">
                  <c:v>101980</c:v>
                </c:pt>
                <c:pt idx="101">
                  <c:v>102980</c:v>
                </c:pt>
                <c:pt idx="102">
                  <c:v>103980</c:v>
                </c:pt>
                <c:pt idx="103">
                  <c:v>104980</c:v>
                </c:pt>
                <c:pt idx="104">
                  <c:v>105980</c:v>
                </c:pt>
                <c:pt idx="105">
                  <c:v>106980</c:v>
                </c:pt>
                <c:pt idx="106">
                  <c:v>107980</c:v>
                </c:pt>
                <c:pt idx="107">
                  <c:v>108980</c:v>
                </c:pt>
                <c:pt idx="108">
                  <c:v>109980</c:v>
                </c:pt>
                <c:pt idx="109">
                  <c:v>110980</c:v>
                </c:pt>
                <c:pt idx="110">
                  <c:v>111980</c:v>
                </c:pt>
                <c:pt idx="111">
                  <c:v>112980</c:v>
                </c:pt>
                <c:pt idx="112">
                  <c:v>113980</c:v>
                </c:pt>
                <c:pt idx="113">
                  <c:v>114980</c:v>
                </c:pt>
                <c:pt idx="114">
                  <c:v>115980</c:v>
                </c:pt>
                <c:pt idx="115">
                  <c:v>116980</c:v>
                </c:pt>
                <c:pt idx="116">
                  <c:v>117980</c:v>
                </c:pt>
                <c:pt idx="117">
                  <c:v>118980</c:v>
                </c:pt>
                <c:pt idx="118">
                  <c:v>119980</c:v>
                </c:pt>
                <c:pt idx="119">
                  <c:v>120980</c:v>
                </c:pt>
                <c:pt idx="120">
                  <c:v>121980</c:v>
                </c:pt>
                <c:pt idx="121">
                  <c:v>122980</c:v>
                </c:pt>
                <c:pt idx="122">
                  <c:v>123980</c:v>
                </c:pt>
                <c:pt idx="123">
                  <c:v>124980</c:v>
                </c:pt>
                <c:pt idx="124">
                  <c:v>125980</c:v>
                </c:pt>
                <c:pt idx="125">
                  <c:v>126980</c:v>
                </c:pt>
                <c:pt idx="126">
                  <c:v>127980</c:v>
                </c:pt>
                <c:pt idx="127">
                  <c:v>128980</c:v>
                </c:pt>
                <c:pt idx="128">
                  <c:v>129980</c:v>
                </c:pt>
                <c:pt idx="129">
                  <c:v>130980</c:v>
                </c:pt>
                <c:pt idx="130">
                  <c:v>131980</c:v>
                </c:pt>
                <c:pt idx="131">
                  <c:v>132980</c:v>
                </c:pt>
                <c:pt idx="132">
                  <c:v>133980</c:v>
                </c:pt>
                <c:pt idx="133">
                  <c:v>134980</c:v>
                </c:pt>
                <c:pt idx="134">
                  <c:v>135980</c:v>
                </c:pt>
                <c:pt idx="135">
                  <c:v>136980</c:v>
                </c:pt>
                <c:pt idx="136">
                  <c:v>137980</c:v>
                </c:pt>
                <c:pt idx="137">
                  <c:v>138980</c:v>
                </c:pt>
                <c:pt idx="138">
                  <c:v>139980</c:v>
                </c:pt>
                <c:pt idx="139">
                  <c:v>140980</c:v>
                </c:pt>
                <c:pt idx="140">
                  <c:v>141980</c:v>
                </c:pt>
                <c:pt idx="141">
                  <c:v>142980</c:v>
                </c:pt>
                <c:pt idx="142">
                  <c:v>143980</c:v>
                </c:pt>
                <c:pt idx="143">
                  <c:v>144980</c:v>
                </c:pt>
                <c:pt idx="144">
                  <c:v>145980</c:v>
                </c:pt>
                <c:pt idx="145">
                  <c:v>146980</c:v>
                </c:pt>
                <c:pt idx="146">
                  <c:v>147980</c:v>
                </c:pt>
                <c:pt idx="147">
                  <c:v>148980</c:v>
                </c:pt>
                <c:pt idx="148">
                  <c:v>149980</c:v>
                </c:pt>
                <c:pt idx="149">
                  <c:v>150980</c:v>
                </c:pt>
                <c:pt idx="150">
                  <c:v>151980</c:v>
                </c:pt>
                <c:pt idx="151">
                  <c:v>152980</c:v>
                </c:pt>
                <c:pt idx="152">
                  <c:v>153980</c:v>
                </c:pt>
                <c:pt idx="153">
                  <c:v>154980</c:v>
                </c:pt>
                <c:pt idx="154">
                  <c:v>155980</c:v>
                </c:pt>
                <c:pt idx="155">
                  <c:v>156980</c:v>
                </c:pt>
                <c:pt idx="156">
                  <c:v>157980</c:v>
                </c:pt>
                <c:pt idx="157">
                  <c:v>158980</c:v>
                </c:pt>
                <c:pt idx="158">
                  <c:v>159980</c:v>
                </c:pt>
                <c:pt idx="159">
                  <c:v>160980</c:v>
                </c:pt>
                <c:pt idx="160">
                  <c:v>161980</c:v>
                </c:pt>
                <c:pt idx="161">
                  <c:v>162980</c:v>
                </c:pt>
                <c:pt idx="162">
                  <c:v>163980</c:v>
                </c:pt>
                <c:pt idx="163">
                  <c:v>164980</c:v>
                </c:pt>
                <c:pt idx="164">
                  <c:v>165980</c:v>
                </c:pt>
                <c:pt idx="165">
                  <c:v>166980</c:v>
                </c:pt>
                <c:pt idx="166">
                  <c:v>167980</c:v>
                </c:pt>
                <c:pt idx="167">
                  <c:v>168980</c:v>
                </c:pt>
                <c:pt idx="168">
                  <c:v>169980</c:v>
                </c:pt>
                <c:pt idx="169">
                  <c:v>170980</c:v>
                </c:pt>
                <c:pt idx="170">
                  <c:v>171980</c:v>
                </c:pt>
                <c:pt idx="171">
                  <c:v>172980</c:v>
                </c:pt>
                <c:pt idx="172">
                  <c:v>173980</c:v>
                </c:pt>
                <c:pt idx="173">
                  <c:v>174980</c:v>
                </c:pt>
                <c:pt idx="174">
                  <c:v>175980</c:v>
                </c:pt>
                <c:pt idx="175">
                  <c:v>176980</c:v>
                </c:pt>
                <c:pt idx="176">
                  <c:v>177980</c:v>
                </c:pt>
                <c:pt idx="177">
                  <c:v>178980</c:v>
                </c:pt>
                <c:pt idx="178">
                  <c:v>179980</c:v>
                </c:pt>
                <c:pt idx="179">
                  <c:v>180980</c:v>
                </c:pt>
                <c:pt idx="180">
                  <c:v>181980</c:v>
                </c:pt>
                <c:pt idx="181">
                  <c:v>182980</c:v>
                </c:pt>
                <c:pt idx="182">
                  <c:v>183980</c:v>
                </c:pt>
                <c:pt idx="183">
                  <c:v>184980</c:v>
                </c:pt>
                <c:pt idx="184">
                  <c:v>185980</c:v>
                </c:pt>
                <c:pt idx="185">
                  <c:v>186980</c:v>
                </c:pt>
                <c:pt idx="186">
                  <c:v>187980</c:v>
                </c:pt>
                <c:pt idx="187">
                  <c:v>188980</c:v>
                </c:pt>
                <c:pt idx="188">
                  <c:v>189980</c:v>
                </c:pt>
                <c:pt idx="189">
                  <c:v>190980</c:v>
                </c:pt>
                <c:pt idx="190">
                  <c:v>191980</c:v>
                </c:pt>
                <c:pt idx="191">
                  <c:v>192980</c:v>
                </c:pt>
                <c:pt idx="192">
                  <c:v>193980</c:v>
                </c:pt>
                <c:pt idx="193">
                  <c:v>194980</c:v>
                </c:pt>
                <c:pt idx="194">
                  <c:v>195980</c:v>
                </c:pt>
                <c:pt idx="195">
                  <c:v>196980</c:v>
                </c:pt>
                <c:pt idx="196">
                  <c:v>197980</c:v>
                </c:pt>
                <c:pt idx="197">
                  <c:v>198980</c:v>
                </c:pt>
                <c:pt idx="198">
                  <c:v>199980</c:v>
                </c:pt>
                <c:pt idx="199">
                  <c:v>200980</c:v>
                </c:pt>
                <c:pt idx="200">
                  <c:v>201980</c:v>
                </c:pt>
                <c:pt idx="201">
                  <c:v>202980</c:v>
                </c:pt>
                <c:pt idx="202">
                  <c:v>203980</c:v>
                </c:pt>
                <c:pt idx="203">
                  <c:v>204980</c:v>
                </c:pt>
                <c:pt idx="204">
                  <c:v>205980</c:v>
                </c:pt>
                <c:pt idx="205">
                  <c:v>206980</c:v>
                </c:pt>
                <c:pt idx="206">
                  <c:v>207980</c:v>
                </c:pt>
                <c:pt idx="207">
                  <c:v>208980</c:v>
                </c:pt>
                <c:pt idx="208">
                  <c:v>209980</c:v>
                </c:pt>
                <c:pt idx="209">
                  <c:v>210980</c:v>
                </c:pt>
                <c:pt idx="210">
                  <c:v>211980</c:v>
                </c:pt>
                <c:pt idx="211">
                  <c:v>212980</c:v>
                </c:pt>
                <c:pt idx="212">
                  <c:v>213980</c:v>
                </c:pt>
                <c:pt idx="213">
                  <c:v>214980</c:v>
                </c:pt>
                <c:pt idx="214">
                  <c:v>215980</c:v>
                </c:pt>
                <c:pt idx="215">
                  <c:v>216980</c:v>
                </c:pt>
                <c:pt idx="216">
                  <c:v>217980</c:v>
                </c:pt>
                <c:pt idx="217">
                  <c:v>218980</c:v>
                </c:pt>
                <c:pt idx="218">
                  <c:v>219980</c:v>
                </c:pt>
                <c:pt idx="219">
                  <c:v>220980</c:v>
                </c:pt>
                <c:pt idx="220">
                  <c:v>221980</c:v>
                </c:pt>
                <c:pt idx="221">
                  <c:v>222980</c:v>
                </c:pt>
                <c:pt idx="222">
                  <c:v>223980</c:v>
                </c:pt>
                <c:pt idx="223">
                  <c:v>224980</c:v>
                </c:pt>
                <c:pt idx="224">
                  <c:v>225980</c:v>
                </c:pt>
                <c:pt idx="225">
                  <c:v>226980</c:v>
                </c:pt>
                <c:pt idx="226">
                  <c:v>227980</c:v>
                </c:pt>
                <c:pt idx="227">
                  <c:v>228980</c:v>
                </c:pt>
                <c:pt idx="228">
                  <c:v>229980</c:v>
                </c:pt>
                <c:pt idx="229">
                  <c:v>230980</c:v>
                </c:pt>
                <c:pt idx="230">
                  <c:v>231980</c:v>
                </c:pt>
                <c:pt idx="231">
                  <c:v>232980</c:v>
                </c:pt>
                <c:pt idx="232">
                  <c:v>233980</c:v>
                </c:pt>
                <c:pt idx="233">
                  <c:v>234980</c:v>
                </c:pt>
                <c:pt idx="234">
                  <c:v>235980</c:v>
                </c:pt>
                <c:pt idx="235">
                  <c:v>236980</c:v>
                </c:pt>
                <c:pt idx="236">
                  <c:v>237980</c:v>
                </c:pt>
                <c:pt idx="237">
                  <c:v>238980</c:v>
                </c:pt>
                <c:pt idx="238">
                  <c:v>239980</c:v>
                </c:pt>
                <c:pt idx="239">
                  <c:v>240980</c:v>
                </c:pt>
                <c:pt idx="240">
                  <c:v>241980</c:v>
                </c:pt>
                <c:pt idx="241">
                  <c:v>242980</c:v>
                </c:pt>
                <c:pt idx="242">
                  <c:v>243980</c:v>
                </c:pt>
                <c:pt idx="243">
                  <c:v>244980</c:v>
                </c:pt>
                <c:pt idx="244">
                  <c:v>245980</c:v>
                </c:pt>
                <c:pt idx="245">
                  <c:v>246980</c:v>
                </c:pt>
                <c:pt idx="246">
                  <c:v>247980</c:v>
                </c:pt>
                <c:pt idx="247">
                  <c:v>248980</c:v>
                </c:pt>
                <c:pt idx="248">
                  <c:v>249980</c:v>
                </c:pt>
                <c:pt idx="249">
                  <c:v>250980</c:v>
                </c:pt>
                <c:pt idx="250">
                  <c:v>251980</c:v>
                </c:pt>
                <c:pt idx="251">
                  <c:v>252980</c:v>
                </c:pt>
                <c:pt idx="252">
                  <c:v>253980</c:v>
                </c:pt>
                <c:pt idx="253">
                  <c:v>254980</c:v>
                </c:pt>
                <c:pt idx="254">
                  <c:v>255980</c:v>
                </c:pt>
                <c:pt idx="255">
                  <c:v>256980</c:v>
                </c:pt>
                <c:pt idx="256">
                  <c:v>257980</c:v>
                </c:pt>
                <c:pt idx="257">
                  <c:v>258980</c:v>
                </c:pt>
                <c:pt idx="258">
                  <c:v>259980</c:v>
                </c:pt>
                <c:pt idx="259">
                  <c:v>260980</c:v>
                </c:pt>
                <c:pt idx="260">
                  <c:v>261980</c:v>
                </c:pt>
                <c:pt idx="261">
                  <c:v>262980</c:v>
                </c:pt>
                <c:pt idx="262">
                  <c:v>263980</c:v>
                </c:pt>
                <c:pt idx="263">
                  <c:v>264980</c:v>
                </c:pt>
                <c:pt idx="264">
                  <c:v>265980</c:v>
                </c:pt>
                <c:pt idx="265">
                  <c:v>266980</c:v>
                </c:pt>
                <c:pt idx="266">
                  <c:v>267980</c:v>
                </c:pt>
                <c:pt idx="267">
                  <c:v>268980</c:v>
                </c:pt>
                <c:pt idx="268">
                  <c:v>269980</c:v>
                </c:pt>
                <c:pt idx="269">
                  <c:v>270980</c:v>
                </c:pt>
                <c:pt idx="270">
                  <c:v>271980</c:v>
                </c:pt>
                <c:pt idx="271">
                  <c:v>272980</c:v>
                </c:pt>
                <c:pt idx="272">
                  <c:v>273980</c:v>
                </c:pt>
                <c:pt idx="273">
                  <c:v>274980</c:v>
                </c:pt>
                <c:pt idx="274">
                  <c:v>275980</c:v>
                </c:pt>
                <c:pt idx="275">
                  <c:v>276980</c:v>
                </c:pt>
                <c:pt idx="276">
                  <c:v>277980</c:v>
                </c:pt>
                <c:pt idx="277">
                  <c:v>278980</c:v>
                </c:pt>
                <c:pt idx="278">
                  <c:v>279980</c:v>
                </c:pt>
                <c:pt idx="279">
                  <c:v>280980</c:v>
                </c:pt>
                <c:pt idx="280">
                  <c:v>281980</c:v>
                </c:pt>
                <c:pt idx="281">
                  <c:v>282980</c:v>
                </c:pt>
                <c:pt idx="282">
                  <c:v>283980</c:v>
                </c:pt>
                <c:pt idx="283">
                  <c:v>284980</c:v>
                </c:pt>
                <c:pt idx="284">
                  <c:v>285980</c:v>
                </c:pt>
                <c:pt idx="285">
                  <c:v>286980</c:v>
                </c:pt>
                <c:pt idx="286">
                  <c:v>287980</c:v>
                </c:pt>
                <c:pt idx="287">
                  <c:v>288980</c:v>
                </c:pt>
                <c:pt idx="288">
                  <c:v>289980</c:v>
                </c:pt>
                <c:pt idx="289">
                  <c:v>290980</c:v>
                </c:pt>
                <c:pt idx="290">
                  <c:v>291980</c:v>
                </c:pt>
                <c:pt idx="291">
                  <c:v>292980</c:v>
                </c:pt>
                <c:pt idx="292">
                  <c:v>293980</c:v>
                </c:pt>
                <c:pt idx="293">
                  <c:v>294980</c:v>
                </c:pt>
                <c:pt idx="294">
                  <c:v>295980</c:v>
                </c:pt>
                <c:pt idx="295">
                  <c:v>296980</c:v>
                </c:pt>
                <c:pt idx="296">
                  <c:v>297980</c:v>
                </c:pt>
                <c:pt idx="297">
                  <c:v>298980</c:v>
                </c:pt>
                <c:pt idx="298">
                  <c:v>299980</c:v>
                </c:pt>
                <c:pt idx="299">
                  <c:v>300980</c:v>
                </c:pt>
                <c:pt idx="300">
                  <c:v>301980</c:v>
                </c:pt>
                <c:pt idx="301">
                  <c:v>302980</c:v>
                </c:pt>
                <c:pt idx="302">
                  <c:v>303980</c:v>
                </c:pt>
                <c:pt idx="303">
                  <c:v>304980</c:v>
                </c:pt>
                <c:pt idx="304">
                  <c:v>305980</c:v>
                </c:pt>
                <c:pt idx="305">
                  <c:v>306980</c:v>
                </c:pt>
                <c:pt idx="306">
                  <c:v>307980</c:v>
                </c:pt>
                <c:pt idx="307">
                  <c:v>308980</c:v>
                </c:pt>
                <c:pt idx="308">
                  <c:v>309980</c:v>
                </c:pt>
                <c:pt idx="309">
                  <c:v>310980</c:v>
                </c:pt>
                <c:pt idx="310">
                  <c:v>311980</c:v>
                </c:pt>
                <c:pt idx="311">
                  <c:v>312980</c:v>
                </c:pt>
                <c:pt idx="312">
                  <c:v>313980</c:v>
                </c:pt>
                <c:pt idx="313">
                  <c:v>314980</c:v>
                </c:pt>
                <c:pt idx="314">
                  <c:v>315980</c:v>
                </c:pt>
                <c:pt idx="315">
                  <c:v>316980</c:v>
                </c:pt>
                <c:pt idx="316">
                  <c:v>317980</c:v>
                </c:pt>
                <c:pt idx="317">
                  <c:v>318980</c:v>
                </c:pt>
                <c:pt idx="318">
                  <c:v>319980</c:v>
                </c:pt>
                <c:pt idx="319">
                  <c:v>320980</c:v>
                </c:pt>
                <c:pt idx="320">
                  <c:v>321980</c:v>
                </c:pt>
                <c:pt idx="321">
                  <c:v>322980</c:v>
                </c:pt>
                <c:pt idx="322">
                  <c:v>323980</c:v>
                </c:pt>
                <c:pt idx="323">
                  <c:v>324980</c:v>
                </c:pt>
                <c:pt idx="324">
                  <c:v>325980</c:v>
                </c:pt>
                <c:pt idx="325">
                  <c:v>326980</c:v>
                </c:pt>
                <c:pt idx="326">
                  <c:v>327980</c:v>
                </c:pt>
                <c:pt idx="327">
                  <c:v>328980</c:v>
                </c:pt>
                <c:pt idx="328">
                  <c:v>329980</c:v>
                </c:pt>
                <c:pt idx="329">
                  <c:v>330980</c:v>
                </c:pt>
                <c:pt idx="330">
                  <c:v>331980</c:v>
                </c:pt>
                <c:pt idx="331">
                  <c:v>332980</c:v>
                </c:pt>
                <c:pt idx="332">
                  <c:v>333980</c:v>
                </c:pt>
                <c:pt idx="333">
                  <c:v>334980</c:v>
                </c:pt>
                <c:pt idx="334">
                  <c:v>335980</c:v>
                </c:pt>
                <c:pt idx="335">
                  <c:v>336980</c:v>
                </c:pt>
                <c:pt idx="336">
                  <c:v>337980</c:v>
                </c:pt>
                <c:pt idx="337">
                  <c:v>338980</c:v>
                </c:pt>
                <c:pt idx="338">
                  <c:v>339980</c:v>
                </c:pt>
                <c:pt idx="339">
                  <c:v>340980</c:v>
                </c:pt>
                <c:pt idx="340">
                  <c:v>341980</c:v>
                </c:pt>
                <c:pt idx="341">
                  <c:v>342980</c:v>
                </c:pt>
                <c:pt idx="342">
                  <c:v>343980</c:v>
                </c:pt>
                <c:pt idx="343">
                  <c:v>344980</c:v>
                </c:pt>
                <c:pt idx="344">
                  <c:v>345980</c:v>
                </c:pt>
                <c:pt idx="345">
                  <c:v>346980</c:v>
                </c:pt>
                <c:pt idx="346">
                  <c:v>347980</c:v>
                </c:pt>
                <c:pt idx="347">
                  <c:v>348980</c:v>
                </c:pt>
                <c:pt idx="348">
                  <c:v>349980</c:v>
                </c:pt>
                <c:pt idx="349">
                  <c:v>350980</c:v>
                </c:pt>
                <c:pt idx="350">
                  <c:v>351980</c:v>
                </c:pt>
                <c:pt idx="351">
                  <c:v>352980</c:v>
                </c:pt>
                <c:pt idx="352">
                  <c:v>353980</c:v>
                </c:pt>
                <c:pt idx="353">
                  <c:v>354980</c:v>
                </c:pt>
                <c:pt idx="354">
                  <c:v>355980</c:v>
                </c:pt>
                <c:pt idx="355">
                  <c:v>356980</c:v>
                </c:pt>
                <c:pt idx="356">
                  <c:v>357980</c:v>
                </c:pt>
                <c:pt idx="357">
                  <c:v>358980</c:v>
                </c:pt>
                <c:pt idx="358">
                  <c:v>359980</c:v>
                </c:pt>
                <c:pt idx="359">
                  <c:v>360980</c:v>
                </c:pt>
                <c:pt idx="360">
                  <c:v>361980</c:v>
                </c:pt>
                <c:pt idx="361">
                  <c:v>362980</c:v>
                </c:pt>
                <c:pt idx="362">
                  <c:v>363980</c:v>
                </c:pt>
                <c:pt idx="363">
                  <c:v>364980</c:v>
                </c:pt>
                <c:pt idx="364">
                  <c:v>365980</c:v>
                </c:pt>
                <c:pt idx="365">
                  <c:v>366980</c:v>
                </c:pt>
                <c:pt idx="366">
                  <c:v>367980</c:v>
                </c:pt>
                <c:pt idx="367">
                  <c:v>368980</c:v>
                </c:pt>
                <c:pt idx="368">
                  <c:v>369980</c:v>
                </c:pt>
                <c:pt idx="369">
                  <c:v>370980</c:v>
                </c:pt>
                <c:pt idx="370">
                  <c:v>371980</c:v>
                </c:pt>
                <c:pt idx="371">
                  <c:v>372980</c:v>
                </c:pt>
                <c:pt idx="372">
                  <c:v>373980</c:v>
                </c:pt>
                <c:pt idx="373">
                  <c:v>374980</c:v>
                </c:pt>
                <c:pt idx="374">
                  <c:v>375980</c:v>
                </c:pt>
                <c:pt idx="375">
                  <c:v>376980</c:v>
                </c:pt>
                <c:pt idx="376">
                  <c:v>377980</c:v>
                </c:pt>
                <c:pt idx="377">
                  <c:v>378980</c:v>
                </c:pt>
                <c:pt idx="378">
                  <c:v>379980</c:v>
                </c:pt>
                <c:pt idx="379">
                  <c:v>380980</c:v>
                </c:pt>
                <c:pt idx="380">
                  <c:v>381980</c:v>
                </c:pt>
                <c:pt idx="381">
                  <c:v>382980</c:v>
                </c:pt>
                <c:pt idx="382">
                  <c:v>383980</c:v>
                </c:pt>
                <c:pt idx="383">
                  <c:v>384980</c:v>
                </c:pt>
                <c:pt idx="384">
                  <c:v>385980</c:v>
                </c:pt>
                <c:pt idx="385">
                  <c:v>386980</c:v>
                </c:pt>
                <c:pt idx="386">
                  <c:v>387980</c:v>
                </c:pt>
                <c:pt idx="387">
                  <c:v>388980</c:v>
                </c:pt>
                <c:pt idx="388">
                  <c:v>389980</c:v>
                </c:pt>
                <c:pt idx="389">
                  <c:v>390980</c:v>
                </c:pt>
                <c:pt idx="390">
                  <c:v>391980</c:v>
                </c:pt>
                <c:pt idx="391">
                  <c:v>392980</c:v>
                </c:pt>
                <c:pt idx="392">
                  <c:v>393980</c:v>
                </c:pt>
                <c:pt idx="393">
                  <c:v>394980</c:v>
                </c:pt>
                <c:pt idx="394">
                  <c:v>395980</c:v>
                </c:pt>
                <c:pt idx="395">
                  <c:v>396980</c:v>
                </c:pt>
                <c:pt idx="396">
                  <c:v>397980</c:v>
                </c:pt>
                <c:pt idx="397">
                  <c:v>398980</c:v>
                </c:pt>
                <c:pt idx="398">
                  <c:v>399980</c:v>
                </c:pt>
                <c:pt idx="399">
                  <c:v>400980</c:v>
                </c:pt>
                <c:pt idx="400">
                  <c:v>401980</c:v>
                </c:pt>
                <c:pt idx="401">
                  <c:v>402980</c:v>
                </c:pt>
                <c:pt idx="402">
                  <c:v>403980</c:v>
                </c:pt>
                <c:pt idx="403">
                  <c:v>404980</c:v>
                </c:pt>
                <c:pt idx="404">
                  <c:v>405980</c:v>
                </c:pt>
                <c:pt idx="405">
                  <c:v>406980</c:v>
                </c:pt>
                <c:pt idx="406">
                  <c:v>407980</c:v>
                </c:pt>
                <c:pt idx="407">
                  <c:v>408980</c:v>
                </c:pt>
                <c:pt idx="408">
                  <c:v>409980</c:v>
                </c:pt>
                <c:pt idx="409">
                  <c:v>410980</c:v>
                </c:pt>
                <c:pt idx="410">
                  <c:v>411980</c:v>
                </c:pt>
                <c:pt idx="411">
                  <c:v>412980</c:v>
                </c:pt>
                <c:pt idx="412">
                  <c:v>413980</c:v>
                </c:pt>
                <c:pt idx="413">
                  <c:v>414980</c:v>
                </c:pt>
                <c:pt idx="414">
                  <c:v>415980</c:v>
                </c:pt>
                <c:pt idx="415">
                  <c:v>416980</c:v>
                </c:pt>
                <c:pt idx="416">
                  <c:v>417980</c:v>
                </c:pt>
                <c:pt idx="417">
                  <c:v>418980</c:v>
                </c:pt>
                <c:pt idx="418">
                  <c:v>419980</c:v>
                </c:pt>
                <c:pt idx="419">
                  <c:v>420980</c:v>
                </c:pt>
                <c:pt idx="420">
                  <c:v>421980</c:v>
                </c:pt>
                <c:pt idx="421">
                  <c:v>422980</c:v>
                </c:pt>
                <c:pt idx="422">
                  <c:v>423980</c:v>
                </c:pt>
                <c:pt idx="423">
                  <c:v>424980</c:v>
                </c:pt>
                <c:pt idx="424">
                  <c:v>425980</c:v>
                </c:pt>
                <c:pt idx="425">
                  <c:v>426980</c:v>
                </c:pt>
                <c:pt idx="426">
                  <c:v>427980</c:v>
                </c:pt>
                <c:pt idx="427">
                  <c:v>428980</c:v>
                </c:pt>
                <c:pt idx="428">
                  <c:v>429980</c:v>
                </c:pt>
                <c:pt idx="429">
                  <c:v>430980</c:v>
                </c:pt>
                <c:pt idx="430">
                  <c:v>431980</c:v>
                </c:pt>
                <c:pt idx="431">
                  <c:v>432980</c:v>
                </c:pt>
                <c:pt idx="432">
                  <c:v>433980</c:v>
                </c:pt>
                <c:pt idx="433">
                  <c:v>434980</c:v>
                </c:pt>
                <c:pt idx="434">
                  <c:v>435980</c:v>
                </c:pt>
                <c:pt idx="435">
                  <c:v>436980</c:v>
                </c:pt>
                <c:pt idx="436">
                  <c:v>437980</c:v>
                </c:pt>
                <c:pt idx="437">
                  <c:v>438980</c:v>
                </c:pt>
                <c:pt idx="438">
                  <c:v>439980</c:v>
                </c:pt>
                <c:pt idx="439">
                  <c:v>440980</c:v>
                </c:pt>
                <c:pt idx="440">
                  <c:v>441980</c:v>
                </c:pt>
                <c:pt idx="441">
                  <c:v>442980</c:v>
                </c:pt>
                <c:pt idx="442">
                  <c:v>443980</c:v>
                </c:pt>
                <c:pt idx="443">
                  <c:v>444980</c:v>
                </c:pt>
                <c:pt idx="444">
                  <c:v>445980</c:v>
                </c:pt>
                <c:pt idx="445">
                  <c:v>446980</c:v>
                </c:pt>
                <c:pt idx="446">
                  <c:v>447980</c:v>
                </c:pt>
                <c:pt idx="447">
                  <c:v>448980</c:v>
                </c:pt>
                <c:pt idx="448">
                  <c:v>449980</c:v>
                </c:pt>
                <c:pt idx="449">
                  <c:v>450980</c:v>
                </c:pt>
                <c:pt idx="450">
                  <c:v>451980</c:v>
                </c:pt>
                <c:pt idx="451">
                  <c:v>452980</c:v>
                </c:pt>
                <c:pt idx="452">
                  <c:v>453980</c:v>
                </c:pt>
                <c:pt idx="453">
                  <c:v>454980</c:v>
                </c:pt>
                <c:pt idx="454">
                  <c:v>455980</c:v>
                </c:pt>
                <c:pt idx="455">
                  <c:v>456980</c:v>
                </c:pt>
                <c:pt idx="456">
                  <c:v>457980</c:v>
                </c:pt>
                <c:pt idx="457">
                  <c:v>458980</c:v>
                </c:pt>
                <c:pt idx="458">
                  <c:v>459980</c:v>
                </c:pt>
                <c:pt idx="459">
                  <c:v>460980</c:v>
                </c:pt>
                <c:pt idx="460">
                  <c:v>461980</c:v>
                </c:pt>
                <c:pt idx="461">
                  <c:v>462980</c:v>
                </c:pt>
                <c:pt idx="462">
                  <c:v>463980</c:v>
                </c:pt>
                <c:pt idx="463">
                  <c:v>464980</c:v>
                </c:pt>
                <c:pt idx="464">
                  <c:v>465980</c:v>
                </c:pt>
                <c:pt idx="465">
                  <c:v>466980</c:v>
                </c:pt>
                <c:pt idx="466">
                  <c:v>467980</c:v>
                </c:pt>
                <c:pt idx="467">
                  <c:v>468980</c:v>
                </c:pt>
                <c:pt idx="468">
                  <c:v>469980</c:v>
                </c:pt>
                <c:pt idx="469">
                  <c:v>470980</c:v>
                </c:pt>
                <c:pt idx="470">
                  <c:v>471980</c:v>
                </c:pt>
                <c:pt idx="471">
                  <c:v>472980</c:v>
                </c:pt>
                <c:pt idx="472">
                  <c:v>473980</c:v>
                </c:pt>
                <c:pt idx="473">
                  <c:v>474980</c:v>
                </c:pt>
                <c:pt idx="474">
                  <c:v>475980</c:v>
                </c:pt>
                <c:pt idx="475">
                  <c:v>476980</c:v>
                </c:pt>
                <c:pt idx="476">
                  <c:v>477980</c:v>
                </c:pt>
                <c:pt idx="477">
                  <c:v>478980</c:v>
                </c:pt>
                <c:pt idx="478">
                  <c:v>479980</c:v>
                </c:pt>
                <c:pt idx="479">
                  <c:v>480980</c:v>
                </c:pt>
                <c:pt idx="480">
                  <c:v>481980</c:v>
                </c:pt>
                <c:pt idx="481">
                  <c:v>482980</c:v>
                </c:pt>
                <c:pt idx="482">
                  <c:v>483980</c:v>
                </c:pt>
                <c:pt idx="483">
                  <c:v>484980</c:v>
                </c:pt>
                <c:pt idx="484">
                  <c:v>485980</c:v>
                </c:pt>
                <c:pt idx="485">
                  <c:v>486980</c:v>
                </c:pt>
                <c:pt idx="486">
                  <c:v>487980</c:v>
                </c:pt>
                <c:pt idx="487">
                  <c:v>488980</c:v>
                </c:pt>
                <c:pt idx="488">
                  <c:v>489980</c:v>
                </c:pt>
                <c:pt idx="489">
                  <c:v>490980</c:v>
                </c:pt>
                <c:pt idx="490">
                  <c:v>491980</c:v>
                </c:pt>
                <c:pt idx="491">
                  <c:v>492980</c:v>
                </c:pt>
                <c:pt idx="492">
                  <c:v>493980</c:v>
                </c:pt>
                <c:pt idx="493">
                  <c:v>494980</c:v>
                </c:pt>
                <c:pt idx="494">
                  <c:v>495980</c:v>
                </c:pt>
                <c:pt idx="495">
                  <c:v>496980</c:v>
                </c:pt>
                <c:pt idx="496">
                  <c:v>497980</c:v>
                </c:pt>
                <c:pt idx="497">
                  <c:v>498980</c:v>
                </c:pt>
                <c:pt idx="498">
                  <c:v>499980</c:v>
                </c:pt>
                <c:pt idx="499">
                  <c:v>500980</c:v>
                </c:pt>
                <c:pt idx="500">
                  <c:v>501980</c:v>
                </c:pt>
                <c:pt idx="501">
                  <c:v>502980</c:v>
                </c:pt>
                <c:pt idx="502">
                  <c:v>503980</c:v>
                </c:pt>
                <c:pt idx="503">
                  <c:v>504980</c:v>
                </c:pt>
                <c:pt idx="504">
                  <c:v>505980</c:v>
                </c:pt>
                <c:pt idx="505">
                  <c:v>506980</c:v>
                </c:pt>
                <c:pt idx="506">
                  <c:v>507980</c:v>
                </c:pt>
                <c:pt idx="507">
                  <c:v>508980</c:v>
                </c:pt>
                <c:pt idx="508">
                  <c:v>509980</c:v>
                </c:pt>
                <c:pt idx="509">
                  <c:v>510980</c:v>
                </c:pt>
                <c:pt idx="510">
                  <c:v>511980</c:v>
                </c:pt>
                <c:pt idx="511">
                  <c:v>512980</c:v>
                </c:pt>
                <c:pt idx="512">
                  <c:v>513980</c:v>
                </c:pt>
                <c:pt idx="513">
                  <c:v>514980</c:v>
                </c:pt>
                <c:pt idx="514">
                  <c:v>515980</c:v>
                </c:pt>
                <c:pt idx="515">
                  <c:v>516980</c:v>
                </c:pt>
                <c:pt idx="516">
                  <c:v>517980</c:v>
                </c:pt>
                <c:pt idx="517">
                  <c:v>518980</c:v>
                </c:pt>
                <c:pt idx="518">
                  <c:v>519980</c:v>
                </c:pt>
                <c:pt idx="519">
                  <c:v>520980</c:v>
                </c:pt>
                <c:pt idx="520">
                  <c:v>521980</c:v>
                </c:pt>
                <c:pt idx="521">
                  <c:v>522980</c:v>
                </c:pt>
                <c:pt idx="522">
                  <c:v>523980</c:v>
                </c:pt>
                <c:pt idx="523">
                  <c:v>524980</c:v>
                </c:pt>
                <c:pt idx="524">
                  <c:v>525980</c:v>
                </c:pt>
                <c:pt idx="525">
                  <c:v>526980</c:v>
                </c:pt>
                <c:pt idx="526">
                  <c:v>527980</c:v>
                </c:pt>
                <c:pt idx="527">
                  <c:v>528980</c:v>
                </c:pt>
                <c:pt idx="528">
                  <c:v>529980</c:v>
                </c:pt>
                <c:pt idx="529">
                  <c:v>530980</c:v>
                </c:pt>
                <c:pt idx="530">
                  <c:v>531980</c:v>
                </c:pt>
                <c:pt idx="531">
                  <c:v>532980</c:v>
                </c:pt>
                <c:pt idx="532">
                  <c:v>533980</c:v>
                </c:pt>
                <c:pt idx="533">
                  <c:v>534980</c:v>
                </c:pt>
                <c:pt idx="534">
                  <c:v>535980</c:v>
                </c:pt>
                <c:pt idx="535">
                  <c:v>536980</c:v>
                </c:pt>
                <c:pt idx="536">
                  <c:v>537980</c:v>
                </c:pt>
                <c:pt idx="537">
                  <c:v>538980</c:v>
                </c:pt>
                <c:pt idx="538">
                  <c:v>539980</c:v>
                </c:pt>
                <c:pt idx="539">
                  <c:v>540980</c:v>
                </c:pt>
                <c:pt idx="540">
                  <c:v>541980</c:v>
                </c:pt>
                <c:pt idx="541">
                  <c:v>542980</c:v>
                </c:pt>
                <c:pt idx="542">
                  <c:v>543980</c:v>
                </c:pt>
                <c:pt idx="543">
                  <c:v>544980</c:v>
                </c:pt>
                <c:pt idx="544">
                  <c:v>545980</c:v>
                </c:pt>
                <c:pt idx="545">
                  <c:v>546980</c:v>
                </c:pt>
                <c:pt idx="546">
                  <c:v>547980</c:v>
                </c:pt>
                <c:pt idx="547">
                  <c:v>548980</c:v>
                </c:pt>
                <c:pt idx="548">
                  <c:v>549980</c:v>
                </c:pt>
                <c:pt idx="549">
                  <c:v>550980</c:v>
                </c:pt>
                <c:pt idx="550">
                  <c:v>551980</c:v>
                </c:pt>
                <c:pt idx="551">
                  <c:v>552980</c:v>
                </c:pt>
                <c:pt idx="552">
                  <c:v>553980</c:v>
                </c:pt>
                <c:pt idx="553">
                  <c:v>554980</c:v>
                </c:pt>
                <c:pt idx="554">
                  <c:v>555980</c:v>
                </c:pt>
                <c:pt idx="555">
                  <c:v>556980</c:v>
                </c:pt>
                <c:pt idx="556">
                  <c:v>557980</c:v>
                </c:pt>
                <c:pt idx="557">
                  <c:v>558980</c:v>
                </c:pt>
                <c:pt idx="558">
                  <c:v>559980</c:v>
                </c:pt>
                <c:pt idx="559">
                  <c:v>560980</c:v>
                </c:pt>
                <c:pt idx="560">
                  <c:v>561980</c:v>
                </c:pt>
                <c:pt idx="561">
                  <c:v>562980</c:v>
                </c:pt>
                <c:pt idx="562">
                  <c:v>563980</c:v>
                </c:pt>
                <c:pt idx="563">
                  <c:v>564980</c:v>
                </c:pt>
                <c:pt idx="564">
                  <c:v>565980</c:v>
                </c:pt>
                <c:pt idx="565">
                  <c:v>566980</c:v>
                </c:pt>
                <c:pt idx="566">
                  <c:v>567980</c:v>
                </c:pt>
                <c:pt idx="567">
                  <c:v>568980</c:v>
                </c:pt>
                <c:pt idx="568">
                  <c:v>569980</c:v>
                </c:pt>
                <c:pt idx="569">
                  <c:v>570980</c:v>
                </c:pt>
                <c:pt idx="570">
                  <c:v>571980</c:v>
                </c:pt>
                <c:pt idx="571">
                  <c:v>572980</c:v>
                </c:pt>
                <c:pt idx="572">
                  <c:v>573980</c:v>
                </c:pt>
                <c:pt idx="573">
                  <c:v>574980</c:v>
                </c:pt>
                <c:pt idx="574">
                  <c:v>575980</c:v>
                </c:pt>
                <c:pt idx="575">
                  <c:v>576980</c:v>
                </c:pt>
                <c:pt idx="576">
                  <c:v>577980</c:v>
                </c:pt>
                <c:pt idx="577">
                  <c:v>578980</c:v>
                </c:pt>
                <c:pt idx="578">
                  <c:v>579980</c:v>
                </c:pt>
                <c:pt idx="579">
                  <c:v>580980</c:v>
                </c:pt>
                <c:pt idx="580">
                  <c:v>581980</c:v>
                </c:pt>
                <c:pt idx="581">
                  <c:v>582980</c:v>
                </c:pt>
                <c:pt idx="582">
                  <c:v>583980</c:v>
                </c:pt>
                <c:pt idx="583">
                  <c:v>584980</c:v>
                </c:pt>
                <c:pt idx="584">
                  <c:v>585980</c:v>
                </c:pt>
                <c:pt idx="585">
                  <c:v>586980</c:v>
                </c:pt>
                <c:pt idx="586">
                  <c:v>587980</c:v>
                </c:pt>
                <c:pt idx="587">
                  <c:v>588980</c:v>
                </c:pt>
                <c:pt idx="588">
                  <c:v>589980</c:v>
                </c:pt>
                <c:pt idx="589">
                  <c:v>590980</c:v>
                </c:pt>
                <c:pt idx="590">
                  <c:v>591980</c:v>
                </c:pt>
                <c:pt idx="591">
                  <c:v>592980</c:v>
                </c:pt>
                <c:pt idx="592">
                  <c:v>593980</c:v>
                </c:pt>
                <c:pt idx="593">
                  <c:v>594980</c:v>
                </c:pt>
                <c:pt idx="594">
                  <c:v>595980</c:v>
                </c:pt>
                <c:pt idx="595">
                  <c:v>596980</c:v>
                </c:pt>
                <c:pt idx="596">
                  <c:v>597980</c:v>
                </c:pt>
                <c:pt idx="597">
                  <c:v>598980</c:v>
                </c:pt>
                <c:pt idx="598">
                  <c:v>599980</c:v>
                </c:pt>
                <c:pt idx="599">
                  <c:v>600980</c:v>
                </c:pt>
                <c:pt idx="600">
                  <c:v>601980</c:v>
                </c:pt>
                <c:pt idx="601">
                  <c:v>602980</c:v>
                </c:pt>
                <c:pt idx="602">
                  <c:v>603980</c:v>
                </c:pt>
                <c:pt idx="603">
                  <c:v>604980</c:v>
                </c:pt>
                <c:pt idx="604">
                  <c:v>605980</c:v>
                </c:pt>
                <c:pt idx="605">
                  <c:v>606980</c:v>
                </c:pt>
                <c:pt idx="606">
                  <c:v>607980</c:v>
                </c:pt>
                <c:pt idx="607">
                  <c:v>608980</c:v>
                </c:pt>
                <c:pt idx="608">
                  <c:v>609980</c:v>
                </c:pt>
                <c:pt idx="609">
                  <c:v>610980</c:v>
                </c:pt>
                <c:pt idx="610">
                  <c:v>611980</c:v>
                </c:pt>
                <c:pt idx="611">
                  <c:v>612980</c:v>
                </c:pt>
                <c:pt idx="612">
                  <c:v>613980</c:v>
                </c:pt>
                <c:pt idx="613">
                  <c:v>614980</c:v>
                </c:pt>
                <c:pt idx="614">
                  <c:v>615980</c:v>
                </c:pt>
                <c:pt idx="615">
                  <c:v>616980</c:v>
                </c:pt>
                <c:pt idx="616">
                  <c:v>617980</c:v>
                </c:pt>
                <c:pt idx="617">
                  <c:v>618980</c:v>
                </c:pt>
                <c:pt idx="618">
                  <c:v>619980</c:v>
                </c:pt>
                <c:pt idx="619">
                  <c:v>620980</c:v>
                </c:pt>
                <c:pt idx="620">
                  <c:v>621980</c:v>
                </c:pt>
                <c:pt idx="621">
                  <c:v>622980</c:v>
                </c:pt>
                <c:pt idx="622">
                  <c:v>623980</c:v>
                </c:pt>
                <c:pt idx="623">
                  <c:v>624980</c:v>
                </c:pt>
                <c:pt idx="624">
                  <c:v>625980</c:v>
                </c:pt>
                <c:pt idx="625">
                  <c:v>626980</c:v>
                </c:pt>
                <c:pt idx="626">
                  <c:v>627980</c:v>
                </c:pt>
                <c:pt idx="627">
                  <c:v>628980</c:v>
                </c:pt>
                <c:pt idx="628">
                  <c:v>629980</c:v>
                </c:pt>
                <c:pt idx="629">
                  <c:v>630980</c:v>
                </c:pt>
                <c:pt idx="630">
                  <c:v>631980</c:v>
                </c:pt>
                <c:pt idx="631">
                  <c:v>632980</c:v>
                </c:pt>
                <c:pt idx="632">
                  <c:v>633980</c:v>
                </c:pt>
                <c:pt idx="633">
                  <c:v>634980</c:v>
                </c:pt>
                <c:pt idx="634">
                  <c:v>635980</c:v>
                </c:pt>
                <c:pt idx="635">
                  <c:v>636980</c:v>
                </c:pt>
                <c:pt idx="636">
                  <c:v>637980</c:v>
                </c:pt>
                <c:pt idx="637">
                  <c:v>638980</c:v>
                </c:pt>
                <c:pt idx="638">
                  <c:v>639980</c:v>
                </c:pt>
                <c:pt idx="639">
                  <c:v>640980</c:v>
                </c:pt>
                <c:pt idx="640">
                  <c:v>641980</c:v>
                </c:pt>
                <c:pt idx="641">
                  <c:v>642980</c:v>
                </c:pt>
                <c:pt idx="642">
                  <c:v>643980</c:v>
                </c:pt>
                <c:pt idx="643">
                  <c:v>644980</c:v>
                </c:pt>
                <c:pt idx="644">
                  <c:v>645980</c:v>
                </c:pt>
                <c:pt idx="645">
                  <c:v>646980</c:v>
                </c:pt>
                <c:pt idx="646">
                  <c:v>647980</c:v>
                </c:pt>
                <c:pt idx="647">
                  <c:v>648980</c:v>
                </c:pt>
                <c:pt idx="648">
                  <c:v>649980</c:v>
                </c:pt>
                <c:pt idx="649">
                  <c:v>650980</c:v>
                </c:pt>
                <c:pt idx="650">
                  <c:v>651980</c:v>
                </c:pt>
                <c:pt idx="651">
                  <c:v>652980</c:v>
                </c:pt>
                <c:pt idx="652">
                  <c:v>653980</c:v>
                </c:pt>
                <c:pt idx="653">
                  <c:v>654980</c:v>
                </c:pt>
                <c:pt idx="654">
                  <c:v>655980</c:v>
                </c:pt>
                <c:pt idx="655">
                  <c:v>656980</c:v>
                </c:pt>
                <c:pt idx="656">
                  <c:v>657980</c:v>
                </c:pt>
                <c:pt idx="657">
                  <c:v>658980</c:v>
                </c:pt>
                <c:pt idx="658">
                  <c:v>659980</c:v>
                </c:pt>
                <c:pt idx="659">
                  <c:v>660980</c:v>
                </c:pt>
                <c:pt idx="660">
                  <c:v>661980</c:v>
                </c:pt>
                <c:pt idx="661">
                  <c:v>662980</c:v>
                </c:pt>
                <c:pt idx="662">
                  <c:v>663980</c:v>
                </c:pt>
                <c:pt idx="663">
                  <c:v>664980</c:v>
                </c:pt>
                <c:pt idx="664">
                  <c:v>665980</c:v>
                </c:pt>
                <c:pt idx="665">
                  <c:v>666980</c:v>
                </c:pt>
                <c:pt idx="666">
                  <c:v>667980</c:v>
                </c:pt>
                <c:pt idx="667">
                  <c:v>668980</c:v>
                </c:pt>
                <c:pt idx="668">
                  <c:v>669980</c:v>
                </c:pt>
                <c:pt idx="669">
                  <c:v>670980</c:v>
                </c:pt>
                <c:pt idx="670">
                  <c:v>671980</c:v>
                </c:pt>
                <c:pt idx="671">
                  <c:v>672980</c:v>
                </c:pt>
                <c:pt idx="672">
                  <c:v>673980</c:v>
                </c:pt>
                <c:pt idx="673">
                  <c:v>674980</c:v>
                </c:pt>
                <c:pt idx="674">
                  <c:v>675980</c:v>
                </c:pt>
                <c:pt idx="675">
                  <c:v>676980</c:v>
                </c:pt>
                <c:pt idx="676">
                  <c:v>677980</c:v>
                </c:pt>
                <c:pt idx="677">
                  <c:v>678980</c:v>
                </c:pt>
                <c:pt idx="678">
                  <c:v>679980</c:v>
                </c:pt>
                <c:pt idx="679">
                  <c:v>680980</c:v>
                </c:pt>
                <c:pt idx="680">
                  <c:v>681980</c:v>
                </c:pt>
                <c:pt idx="681">
                  <c:v>682980</c:v>
                </c:pt>
                <c:pt idx="682">
                  <c:v>683980</c:v>
                </c:pt>
                <c:pt idx="683">
                  <c:v>684980</c:v>
                </c:pt>
                <c:pt idx="684">
                  <c:v>685980</c:v>
                </c:pt>
                <c:pt idx="685">
                  <c:v>686980</c:v>
                </c:pt>
                <c:pt idx="686">
                  <c:v>687980</c:v>
                </c:pt>
                <c:pt idx="687">
                  <c:v>688980</c:v>
                </c:pt>
                <c:pt idx="688">
                  <c:v>689980</c:v>
                </c:pt>
                <c:pt idx="689">
                  <c:v>690980</c:v>
                </c:pt>
                <c:pt idx="690">
                  <c:v>691980</c:v>
                </c:pt>
                <c:pt idx="691">
                  <c:v>692980</c:v>
                </c:pt>
                <c:pt idx="692">
                  <c:v>693980</c:v>
                </c:pt>
                <c:pt idx="693">
                  <c:v>694980</c:v>
                </c:pt>
                <c:pt idx="694">
                  <c:v>695980</c:v>
                </c:pt>
                <c:pt idx="695">
                  <c:v>696980</c:v>
                </c:pt>
                <c:pt idx="696">
                  <c:v>697980</c:v>
                </c:pt>
                <c:pt idx="697">
                  <c:v>698980</c:v>
                </c:pt>
                <c:pt idx="698">
                  <c:v>699980</c:v>
                </c:pt>
                <c:pt idx="699">
                  <c:v>700980</c:v>
                </c:pt>
                <c:pt idx="700">
                  <c:v>701980</c:v>
                </c:pt>
                <c:pt idx="701">
                  <c:v>702980</c:v>
                </c:pt>
                <c:pt idx="702">
                  <c:v>703980</c:v>
                </c:pt>
                <c:pt idx="703">
                  <c:v>704980</c:v>
                </c:pt>
                <c:pt idx="704">
                  <c:v>705980</c:v>
                </c:pt>
                <c:pt idx="705">
                  <c:v>706980</c:v>
                </c:pt>
                <c:pt idx="706">
                  <c:v>707980</c:v>
                </c:pt>
                <c:pt idx="707">
                  <c:v>708980</c:v>
                </c:pt>
                <c:pt idx="708">
                  <c:v>709980</c:v>
                </c:pt>
                <c:pt idx="709">
                  <c:v>710980</c:v>
                </c:pt>
                <c:pt idx="710">
                  <c:v>711980</c:v>
                </c:pt>
                <c:pt idx="711">
                  <c:v>712980</c:v>
                </c:pt>
                <c:pt idx="712">
                  <c:v>713980</c:v>
                </c:pt>
                <c:pt idx="713">
                  <c:v>714980</c:v>
                </c:pt>
                <c:pt idx="714">
                  <c:v>715980</c:v>
                </c:pt>
                <c:pt idx="715">
                  <c:v>716980</c:v>
                </c:pt>
                <c:pt idx="716">
                  <c:v>717980</c:v>
                </c:pt>
                <c:pt idx="717">
                  <c:v>718980</c:v>
                </c:pt>
                <c:pt idx="718">
                  <c:v>719980</c:v>
                </c:pt>
                <c:pt idx="719">
                  <c:v>720980</c:v>
                </c:pt>
                <c:pt idx="720">
                  <c:v>721980</c:v>
                </c:pt>
                <c:pt idx="721">
                  <c:v>722980</c:v>
                </c:pt>
                <c:pt idx="722">
                  <c:v>723980</c:v>
                </c:pt>
                <c:pt idx="723">
                  <c:v>724980</c:v>
                </c:pt>
                <c:pt idx="724">
                  <c:v>725980</c:v>
                </c:pt>
                <c:pt idx="725">
                  <c:v>726980</c:v>
                </c:pt>
                <c:pt idx="726">
                  <c:v>727980</c:v>
                </c:pt>
                <c:pt idx="727">
                  <c:v>728980</c:v>
                </c:pt>
                <c:pt idx="728">
                  <c:v>729980</c:v>
                </c:pt>
                <c:pt idx="729">
                  <c:v>730980</c:v>
                </c:pt>
                <c:pt idx="730">
                  <c:v>731980</c:v>
                </c:pt>
                <c:pt idx="731">
                  <c:v>732980</c:v>
                </c:pt>
                <c:pt idx="732">
                  <c:v>733980</c:v>
                </c:pt>
                <c:pt idx="733">
                  <c:v>734980</c:v>
                </c:pt>
                <c:pt idx="734">
                  <c:v>735980</c:v>
                </c:pt>
                <c:pt idx="735">
                  <c:v>736980</c:v>
                </c:pt>
                <c:pt idx="736">
                  <c:v>737980</c:v>
                </c:pt>
                <c:pt idx="737">
                  <c:v>738980</c:v>
                </c:pt>
                <c:pt idx="738">
                  <c:v>739980</c:v>
                </c:pt>
                <c:pt idx="739">
                  <c:v>740980</c:v>
                </c:pt>
                <c:pt idx="740">
                  <c:v>741980</c:v>
                </c:pt>
                <c:pt idx="741">
                  <c:v>742980</c:v>
                </c:pt>
                <c:pt idx="742">
                  <c:v>743980</c:v>
                </c:pt>
                <c:pt idx="743">
                  <c:v>744980</c:v>
                </c:pt>
                <c:pt idx="744">
                  <c:v>745980</c:v>
                </c:pt>
                <c:pt idx="745">
                  <c:v>746980</c:v>
                </c:pt>
                <c:pt idx="746">
                  <c:v>747980</c:v>
                </c:pt>
                <c:pt idx="747">
                  <c:v>748980</c:v>
                </c:pt>
                <c:pt idx="748">
                  <c:v>749980</c:v>
                </c:pt>
                <c:pt idx="749">
                  <c:v>750980</c:v>
                </c:pt>
                <c:pt idx="750">
                  <c:v>751980</c:v>
                </c:pt>
                <c:pt idx="751">
                  <c:v>752980</c:v>
                </c:pt>
                <c:pt idx="752">
                  <c:v>753980</c:v>
                </c:pt>
                <c:pt idx="753">
                  <c:v>754980</c:v>
                </c:pt>
                <c:pt idx="754">
                  <c:v>755980</c:v>
                </c:pt>
                <c:pt idx="755">
                  <c:v>756980</c:v>
                </c:pt>
                <c:pt idx="756">
                  <c:v>757980</c:v>
                </c:pt>
                <c:pt idx="757">
                  <c:v>758980</c:v>
                </c:pt>
                <c:pt idx="758">
                  <c:v>759980</c:v>
                </c:pt>
                <c:pt idx="759">
                  <c:v>760980</c:v>
                </c:pt>
                <c:pt idx="760">
                  <c:v>761980</c:v>
                </c:pt>
                <c:pt idx="761">
                  <c:v>762980</c:v>
                </c:pt>
                <c:pt idx="762">
                  <c:v>763980</c:v>
                </c:pt>
                <c:pt idx="763">
                  <c:v>764980</c:v>
                </c:pt>
                <c:pt idx="764">
                  <c:v>765980</c:v>
                </c:pt>
                <c:pt idx="765">
                  <c:v>766980</c:v>
                </c:pt>
                <c:pt idx="766">
                  <c:v>767980</c:v>
                </c:pt>
                <c:pt idx="767">
                  <c:v>768980</c:v>
                </c:pt>
                <c:pt idx="768">
                  <c:v>769980</c:v>
                </c:pt>
                <c:pt idx="769">
                  <c:v>770980</c:v>
                </c:pt>
                <c:pt idx="770">
                  <c:v>771980</c:v>
                </c:pt>
                <c:pt idx="771">
                  <c:v>772980</c:v>
                </c:pt>
                <c:pt idx="772">
                  <c:v>773980</c:v>
                </c:pt>
                <c:pt idx="773">
                  <c:v>774980</c:v>
                </c:pt>
                <c:pt idx="774">
                  <c:v>775980</c:v>
                </c:pt>
                <c:pt idx="775">
                  <c:v>776980</c:v>
                </c:pt>
                <c:pt idx="776">
                  <c:v>777980</c:v>
                </c:pt>
                <c:pt idx="777">
                  <c:v>778980</c:v>
                </c:pt>
                <c:pt idx="778">
                  <c:v>779980</c:v>
                </c:pt>
                <c:pt idx="779">
                  <c:v>780980</c:v>
                </c:pt>
                <c:pt idx="780">
                  <c:v>781980</c:v>
                </c:pt>
                <c:pt idx="781">
                  <c:v>782980</c:v>
                </c:pt>
                <c:pt idx="782">
                  <c:v>783980</c:v>
                </c:pt>
                <c:pt idx="783">
                  <c:v>784980</c:v>
                </c:pt>
                <c:pt idx="784">
                  <c:v>785980</c:v>
                </c:pt>
                <c:pt idx="785">
                  <c:v>786980</c:v>
                </c:pt>
                <c:pt idx="786">
                  <c:v>787980</c:v>
                </c:pt>
                <c:pt idx="787">
                  <c:v>788980</c:v>
                </c:pt>
                <c:pt idx="788">
                  <c:v>789980</c:v>
                </c:pt>
                <c:pt idx="789">
                  <c:v>790980</c:v>
                </c:pt>
                <c:pt idx="790">
                  <c:v>791980</c:v>
                </c:pt>
                <c:pt idx="791">
                  <c:v>792980</c:v>
                </c:pt>
                <c:pt idx="792">
                  <c:v>793980</c:v>
                </c:pt>
                <c:pt idx="793">
                  <c:v>794980</c:v>
                </c:pt>
                <c:pt idx="794">
                  <c:v>795980</c:v>
                </c:pt>
                <c:pt idx="795">
                  <c:v>796980</c:v>
                </c:pt>
                <c:pt idx="796">
                  <c:v>797980</c:v>
                </c:pt>
                <c:pt idx="797">
                  <c:v>798980</c:v>
                </c:pt>
                <c:pt idx="798">
                  <c:v>799980</c:v>
                </c:pt>
                <c:pt idx="799">
                  <c:v>800980</c:v>
                </c:pt>
                <c:pt idx="800">
                  <c:v>801980</c:v>
                </c:pt>
                <c:pt idx="801">
                  <c:v>802980</c:v>
                </c:pt>
                <c:pt idx="802">
                  <c:v>803980</c:v>
                </c:pt>
                <c:pt idx="803">
                  <c:v>804980</c:v>
                </c:pt>
                <c:pt idx="804">
                  <c:v>805980</c:v>
                </c:pt>
                <c:pt idx="805">
                  <c:v>806980</c:v>
                </c:pt>
                <c:pt idx="806">
                  <c:v>807980</c:v>
                </c:pt>
                <c:pt idx="807">
                  <c:v>808980</c:v>
                </c:pt>
                <c:pt idx="808">
                  <c:v>809980</c:v>
                </c:pt>
                <c:pt idx="809">
                  <c:v>810980</c:v>
                </c:pt>
                <c:pt idx="810">
                  <c:v>811980</c:v>
                </c:pt>
                <c:pt idx="811">
                  <c:v>812980</c:v>
                </c:pt>
                <c:pt idx="812">
                  <c:v>813980</c:v>
                </c:pt>
                <c:pt idx="813">
                  <c:v>814980</c:v>
                </c:pt>
                <c:pt idx="814">
                  <c:v>815980</c:v>
                </c:pt>
                <c:pt idx="815">
                  <c:v>816980</c:v>
                </c:pt>
                <c:pt idx="816">
                  <c:v>817980</c:v>
                </c:pt>
                <c:pt idx="817">
                  <c:v>818980</c:v>
                </c:pt>
                <c:pt idx="818">
                  <c:v>819980</c:v>
                </c:pt>
                <c:pt idx="819">
                  <c:v>820980</c:v>
                </c:pt>
                <c:pt idx="820">
                  <c:v>821980</c:v>
                </c:pt>
                <c:pt idx="821">
                  <c:v>822980</c:v>
                </c:pt>
                <c:pt idx="822">
                  <c:v>823980</c:v>
                </c:pt>
                <c:pt idx="823">
                  <c:v>824980</c:v>
                </c:pt>
                <c:pt idx="824">
                  <c:v>825980</c:v>
                </c:pt>
                <c:pt idx="825">
                  <c:v>826980</c:v>
                </c:pt>
                <c:pt idx="826">
                  <c:v>827980</c:v>
                </c:pt>
                <c:pt idx="827">
                  <c:v>828980</c:v>
                </c:pt>
                <c:pt idx="828">
                  <c:v>829980</c:v>
                </c:pt>
                <c:pt idx="829">
                  <c:v>830980</c:v>
                </c:pt>
                <c:pt idx="830">
                  <c:v>831980</c:v>
                </c:pt>
                <c:pt idx="831">
                  <c:v>832980</c:v>
                </c:pt>
                <c:pt idx="832">
                  <c:v>833980</c:v>
                </c:pt>
                <c:pt idx="833">
                  <c:v>834980</c:v>
                </c:pt>
                <c:pt idx="834">
                  <c:v>835980</c:v>
                </c:pt>
                <c:pt idx="835">
                  <c:v>836980</c:v>
                </c:pt>
                <c:pt idx="836">
                  <c:v>837980</c:v>
                </c:pt>
                <c:pt idx="837">
                  <c:v>838980</c:v>
                </c:pt>
                <c:pt idx="838">
                  <c:v>839980</c:v>
                </c:pt>
                <c:pt idx="839">
                  <c:v>840980</c:v>
                </c:pt>
                <c:pt idx="840">
                  <c:v>841980</c:v>
                </c:pt>
                <c:pt idx="841">
                  <c:v>842980</c:v>
                </c:pt>
                <c:pt idx="842">
                  <c:v>843980</c:v>
                </c:pt>
                <c:pt idx="843">
                  <c:v>844980</c:v>
                </c:pt>
                <c:pt idx="844">
                  <c:v>845980</c:v>
                </c:pt>
                <c:pt idx="845">
                  <c:v>846980</c:v>
                </c:pt>
                <c:pt idx="846">
                  <c:v>847980</c:v>
                </c:pt>
                <c:pt idx="847">
                  <c:v>848980</c:v>
                </c:pt>
                <c:pt idx="848">
                  <c:v>849980</c:v>
                </c:pt>
                <c:pt idx="849">
                  <c:v>850980</c:v>
                </c:pt>
                <c:pt idx="850">
                  <c:v>851980</c:v>
                </c:pt>
                <c:pt idx="851">
                  <c:v>852980</c:v>
                </c:pt>
                <c:pt idx="852">
                  <c:v>853980</c:v>
                </c:pt>
                <c:pt idx="853">
                  <c:v>854980</c:v>
                </c:pt>
                <c:pt idx="854">
                  <c:v>855980</c:v>
                </c:pt>
                <c:pt idx="855">
                  <c:v>856980</c:v>
                </c:pt>
                <c:pt idx="856">
                  <c:v>857980</c:v>
                </c:pt>
                <c:pt idx="857">
                  <c:v>858980</c:v>
                </c:pt>
                <c:pt idx="858">
                  <c:v>859980</c:v>
                </c:pt>
                <c:pt idx="859">
                  <c:v>860980</c:v>
                </c:pt>
                <c:pt idx="860">
                  <c:v>861980</c:v>
                </c:pt>
                <c:pt idx="861">
                  <c:v>862980</c:v>
                </c:pt>
                <c:pt idx="862">
                  <c:v>863980</c:v>
                </c:pt>
                <c:pt idx="863">
                  <c:v>864980</c:v>
                </c:pt>
                <c:pt idx="864">
                  <c:v>865980</c:v>
                </c:pt>
                <c:pt idx="865">
                  <c:v>866980</c:v>
                </c:pt>
                <c:pt idx="866">
                  <c:v>867980</c:v>
                </c:pt>
                <c:pt idx="867">
                  <c:v>868980</c:v>
                </c:pt>
                <c:pt idx="868">
                  <c:v>869980</c:v>
                </c:pt>
                <c:pt idx="869">
                  <c:v>870980</c:v>
                </c:pt>
                <c:pt idx="870">
                  <c:v>871980</c:v>
                </c:pt>
                <c:pt idx="871">
                  <c:v>872980</c:v>
                </c:pt>
                <c:pt idx="872">
                  <c:v>873980</c:v>
                </c:pt>
                <c:pt idx="873">
                  <c:v>874980</c:v>
                </c:pt>
                <c:pt idx="874">
                  <c:v>875980</c:v>
                </c:pt>
                <c:pt idx="875">
                  <c:v>876980</c:v>
                </c:pt>
                <c:pt idx="876">
                  <c:v>877980</c:v>
                </c:pt>
                <c:pt idx="877">
                  <c:v>878980</c:v>
                </c:pt>
                <c:pt idx="878">
                  <c:v>879980</c:v>
                </c:pt>
                <c:pt idx="879">
                  <c:v>880980</c:v>
                </c:pt>
                <c:pt idx="880">
                  <c:v>881980</c:v>
                </c:pt>
                <c:pt idx="881">
                  <c:v>882980</c:v>
                </c:pt>
                <c:pt idx="882">
                  <c:v>883980</c:v>
                </c:pt>
                <c:pt idx="883">
                  <c:v>884980</c:v>
                </c:pt>
                <c:pt idx="884">
                  <c:v>885980</c:v>
                </c:pt>
                <c:pt idx="885">
                  <c:v>886980</c:v>
                </c:pt>
                <c:pt idx="886">
                  <c:v>887980</c:v>
                </c:pt>
                <c:pt idx="887">
                  <c:v>888980</c:v>
                </c:pt>
                <c:pt idx="888">
                  <c:v>889980</c:v>
                </c:pt>
                <c:pt idx="889">
                  <c:v>890980</c:v>
                </c:pt>
                <c:pt idx="890">
                  <c:v>891980</c:v>
                </c:pt>
                <c:pt idx="891">
                  <c:v>892980</c:v>
                </c:pt>
                <c:pt idx="892">
                  <c:v>893980</c:v>
                </c:pt>
                <c:pt idx="893">
                  <c:v>894980</c:v>
                </c:pt>
                <c:pt idx="894">
                  <c:v>895980</c:v>
                </c:pt>
                <c:pt idx="895">
                  <c:v>896980</c:v>
                </c:pt>
                <c:pt idx="896">
                  <c:v>897980</c:v>
                </c:pt>
              </c:numCache>
            </c:numRef>
          </c:xVal>
          <c:yVal>
            <c:numRef>
              <c:f>'temps-detailstack'!$K$2:$K$898</c:f>
              <c:numCache>
                <c:formatCode>General</c:formatCode>
                <c:ptCount val="897"/>
                <c:pt idx="0">
                  <c:v>-2.8799998800000002</c:v>
                </c:pt>
                <c:pt idx="1">
                  <c:v>-2.88999987</c:v>
                </c:pt>
                <c:pt idx="2">
                  <c:v>-2.88999987</c:v>
                </c:pt>
                <c:pt idx="3">
                  <c:v>-2.9099998500000002</c:v>
                </c:pt>
                <c:pt idx="4">
                  <c:v>-2.8799998800000002</c:v>
                </c:pt>
                <c:pt idx="5">
                  <c:v>-2.8799998800000002</c:v>
                </c:pt>
                <c:pt idx="6">
                  <c:v>-2.8799998800000002</c:v>
                </c:pt>
                <c:pt idx="7">
                  <c:v>-2.86</c:v>
                </c:pt>
                <c:pt idx="8">
                  <c:v>-2.87</c:v>
                </c:pt>
                <c:pt idx="9">
                  <c:v>-2.86</c:v>
                </c:pt>
                <c:pt idx="10">
                  <c:v>-2.87</c:v>
                </c:pt>
                <c:pt idx="11">
                  <c:v>-2.86</c:v>
                </c:pt>
                <c:pt idx="12">
                  <c:v>-2.8799998800000002</c:v>
                </c:pt>
                <c:pt idx="13">
                  <c:v>-2.86</c:v>
                </c:pt>
                <c:pt idx="14">
                  <c:v>-2.87</c:v>
                </c:pt>
                <c:pt idx="15">
                  <c:v>-2.87</c:v>
                </c:pt>
                <c:pt idx="16">
                  <c:v>-2.8799998800000002</c:v>
                </c:pt>
                <c:pt idx="17">
                  <c:v>-2.88999987</c:v>
                </c:pt>
                <c:pt idx="18">
                  <c:v>-2.8799998800000002</c:v>
                </c:pt>
                <c:pt idx="19">
                  <c:v>-2.87</c:v>
                </c:pt>
                <c:pt idx="20">
                  <c:v>-2.87</c:v>
                </c:pt>
                <c:pt idx="21">
                  <c:v>-2.87</c:v>
                </c:pt>
                <c:pt idx="22">
                  <c:v>-2.87</c:v>
                </c:pt>
                <c:pt idx="23">
                  <c:v>-2.87</c:v>
                </c:pt>
                <c:pt idx="24">
                  <c:v>-2.83</c:v>
                </c:pt>
                <c:pt idx="25">
                  <c:v>-2.83</c:v>
                </c:pt>
                <c:pt idx="26">
                  <c:v>-2.82</c:v>
                </c:pt>
                <c:pt idx="27">
                  <c:v>-2.83</c:v>
                </c:pt>
                <c:pt idx="28">
                  <c:v>-2.81</c:v>
                </c:pt>
                <c:pt idx="29">
                  <c:v>-2.81</c:v>
                </c:pt>
                <c:pt idx="30">
                  <c:v>-2.82</c:v>
                </c:pt>
                <c:pt idx="31">
                  <c:v>-2.8</c:v>
                </c:pt>
                <c:pt idx="32">
                  <c:v>-2.78</c:v>
                </c:pt>
                <c:pt idx="33">
                  <c:v>-2.8</c:v>
                </c:pt>
                <c:pt idx="34">
                  <c:v>-2.78</c:v>
                </c:pt>
                <c:pt idx="35">
                  <c:v>-2.78</c:v>
                </c:pt>
                <c:pt idx="36">
                  <c:v>-2.75</c:v>
                </c:pt>
                <c:pt idx="37">
                  <c:v>-2.75</c:v>
                </c:pt>
                <c:pt idx="38">
                  <c:v>-2.73</c:v>
                </c:pt>
                <c:pt idx="39">
                  <c:v>-2.69</c:v>
                </c:pt>
                <c:pt idx="40">
                  <c:v>-2.66999984</c:v>
                </c:pt>
                <c:pt idx="41">
                  <c:v>-2.6599998500000002</c:v>
                </c:pt>
                <c:pt idx="42">
                  <c:v>-2.61</c:v>
                </c:pt>
                <c:pt idx="43">
                  <c:v>-2.6</c:v>
                </c:pt>
                <c:pt idx="44">
                  <c:v>-2.57</c:v>
                </c:pt>
                <c:pt idx="45">
                  <c:v>-2.54</c:v>
                </c:pt>
                <c:pt idx="46">
                  <c:v>-2.5099999999999998</c:v>
                </c:pt>
                <c:pt idx="47">
                  <c:v>-2.48</c:v>
                </c:pt>
                <c:pt idx="48">
                  <c:v>-2.46</c:v>
                </c:pt>
                <c:pt idx="49">
                  <c:v>-2.4500000000000002</c:v>
                </c:pt>
                <c:pt idx="50">
                  <c:v>-2.41999984</c:v>
                </c:pt>
                <c:pt idx="51">
                  <c:v>-2.41999984</c:v>
                </c:pt>
                <c:pt idx="52">
                  <c:v>-2.3999998599999999</c:v>
                </c:pt>
                <c:pt idx="53">
                  <c:v>-2.37</c:v>
                </c:pt>
                <c:pt idx="54">
                  <c:v>-2.37</c:v>
                </c:pt>
                <c:pt idx="55">
                  <c:v>-2.33</c:v>
                </c:pt>
                <c:pt idx="56">
                  <c:v>-2.3199999999999998</c:v>
                </c:pt>
                <c:pt idx="57">
                  <c:v>-2.3199999999999998</c:v>
                </c:pt>
                <c:pt idx="58">
                  <c:v>-2.2799999999999998</c:v>
                </c:pt>
                <c:pt idx="59">
                  <c:v>-2.2799999999999998</c:v>
                </c:pt>
                <c:pt idx="60">
                  <c:v>-2.2799999999999998</c:v>
                </c:pt>
                <c:pt idx="61">
                  <c:v>-2.29</c:v>
                </c:pt>
                <c:pt idx="62">
                  <c:v>-2.4500000000000002</c:v>
                </c:pt>
                <c:pt idx="63">
                  <c:v>-2.66999984</c:v>
                </c:pt>
                <c:pt idx="64">
                  <c:v>-2.8799998800000002</c:v>
                </c:pt>
                <c:pt idx="65">
                  <c:v>-3.11</c:v>
                </c:pt>
                <c:pt idx="66">
                  <c:v>-3.3</c:v>
                </c:pt>
                <c:pt idx="67">
                  <c:v>-3.44999981</c:v>
                </c:pt>
                <c:pt idx="68">
                  <c:v>-3.59</c:v>
                </c:pt>
                <c:pt idx="69">
                  <c:v>-3.72</c:v>
                </c:pt>
                <c:pt idx="70">
                  <c:v>-3.81</c:v>
                </c:pt>
                <c:pt idx="71">
                  <c:v>-3.9099998500000002</c:v>
                </c:pt>
                <c:pt idx="72">
                  <c:v>-4</c:v>
                </c:pt>
                <c:pt idx="73">
                  <c:v>-4.0699996900000004</c:v>
                </c:pt>
                <c:pt idx="74">
                  <c:v>-4.13</c:v>
                </c:pt>
                <c:pt idx="75">
                  <c:v>-4.1900000000000004</c:v>
                </c:pt>
                <c:pt idx="76">
                  <c:v>-4.2599997500000004</c:v>
                </c:pt>
                <c:pt idx="77">
                  <c:v>-4.33</c:v>
                </c:pt>
                <c:pt idx="78">
                  <c:v>-4.3899999999999997</c:v>
                </c:pt>
                <c:pt idx="79">
                  <c:v>-4.43</c:v>
                </c:pt>
                <c:pt idx="80">
                  <c:v>-4.45</c:v>
                </c:pt>
                <c:pt idx="81">
                  <c:v>-4.5099997500000004</c:v>
                </c:pt>
                <c:pt idx="82">
                  <c:v>-4.5499997099999998</c:v>
                </c:pt>
                <c:pt idx="83">
                  <c:v>-4.54</c:v>
                </c:pt>
                <c:pt idx="84">
                  <c:v>-4.54</c:v>
                </c:pt>
                <c:pt idx="85">
                  <c:v>-4.5599999999999996</c:v>
                </c:pt>
                <c:pt idx="86">
                  <c:v>-4.5599999999999996</c:v>
                </c:pt>
                <c:pt idx="87">
                  <c:v>-4.5599999999999996</c:v>
                </c:pt>
                <c:pt idx="88">
                  <c:v>-4.5299997300000001</c:v>
                </c:pt>
                <c:pt idx="89">
                  <c:v>-4.4800000000000004</c:v>
                </c:pt>
                <c:pt idx="90">
                  <c:v>-4.46</c:v>
                </c:pt>
                <c:pt idx="91">
                  <c:v>-4.43</c:v>
                </c:pt>
                <c:pt idx="92">
                  <c:v>-4.4000000000000004</c:v>
                </c:pt>
                <c:pt idx="93">
                  <c:v>-4.33999968</c:v>
                </c:pt>
                <c:pt idx="94">
                  <c:v>-4.29</c:v>
                </c:pt>
                <c:pt idx="95">
                  <c:v>-4.1900000000000004</c:v>
                </c:pt>
                <c:pt idx="96">
                  <c:v>-4.13</c:v>
                </c:pt>
                <c:pt idx="97">
                  <c:v>-4.08</c:v>
                </c:pt>
                <c:pt idx="98">
                  <c:v>-4.0199999999999996</c:v>
                </c:pt>
                <c:pt idx="99">
                  <c:v>-3.94999981</c:v>
                </c:pt>
                <c:pt idx="100">
                  <c:v>-3.88999987</c:v>
                </c:pt>
                <c:pt idx="101">
                  <c:v>-3.8</c:v>
                </c:pt>
                <c:pt idx="102">
                  <c:v>-3.73</c:v>
                </c:pt>
                <c:pt idx="103">
                  <c:v>-3.6799998299999999</c:v>
                </c:pt>
                <c:pt idx="104">
                  <c:v>-3.58</c:v>
                </c:pt>
                <c:pt idx="105">
                  <c:v>-3.48</c:v>
                </c:pt>
                <c:pt idx="106">
                  <c:v>-3.4299998299999999</c:v>
                </c:pt>
                <c:pt idx="107">
                  <c:v>-3.36</c:v>
                </c:pt>
                <c:pt idx="108">
                  <c:v>-3.27</c:v>
                </c:pt>
                <c:pt idx="109">
                  <c:v>-3.19999981</c:v>
                </c:pt>
                <c:pt idx="110">
                  <c:v>-3.1499998599999999</c:v>
                </c:pt>
                <c:pt idx="111">
                  <c:v>-3.08</c:v>
                </c:pt>
                <c:pt idx="112">
                  <c:v>-3.08</c:v>
                </c:pt>
                <c:pt idx="113">
                  <c:v>-3.08</c:v>
                </c:pt>
                <c:pt idx="114">
                  <c:v>-3.08</c:v>
                </c:pt>
                <c:pt idx="115">
                  <c:v>-3.08</c:v>
                </c:pt>
                <c:pt idx="116">
                  <c:v>-3.08</c:v>
                </c:pt>
                <c:pt idx="117">
                  <c:v>-3.08</c:v>
                </c:pt>
                <c:pt idx="118">
                  <c:v>-3.08</c:v>
                </c:pt>
                <c:pt idx="119">
                  <c:v>-3.08</c:v>
                </c:pt>
                <c:pt idx="120">
                  <c:v>-3.08</c:v>
                </c:pt>
                <c:pt idx="121">
                  <c:v>-3.08</c:v>
                </c:pt>
                <c:pt idx="122">
                  <c:v>-3.08</c:v>
                </c:pt>
                <c:pt idx="123">
                  <c:v>-3.08</c:v>
                </c:pt>
                <c:pt idx="124">
                  <c:v>-2.31</c:v>
                </c:pt>
                <c:pt idx="125">
                  <c:v>-2.2599999999999998</c:v>
                </c:pt>
                <c:pt idx="126">
                  <c:v>-2.21</c:v>
                </c:pt>
                <c:pt idx="127">
                  <c:v>-2.1800000000000002</c:v>
                </c:pt>
                <c:pt idx="128">
                  <c:v>-2.12</c:v>
                </c:pt>
                <c:pt idx="129">
                  <c:v>-2.1</c:v>
                </c:pt>
                <c:pt idx="130">
                  <c:v>-2.0099999999999998</c:v>
                </c:pt>
                <c:pt idx="131">
                  <c:v>-1.88</c:v>
                </c:pt>
                <c:pt idx="132">
                  <c:v>-1.67</c:v>
                </c:pt>
                <c:pt idx="133">
                  <c:v>-1.35</c:v>
                </c:pt>
                <c:pt idx="134">
                  <c:v>-0.97999995900000003</c:v>
                </c:pt>
                <c:pt idx="135">
                  <c:v>-0.5</c:v>
                </c:pt>
                <c:pt idx="136">
                  <c:v>8.9999996099999993E-2</c:v>
                </c:pt>
                <c:pt idx="137">
                  <c:v>0.7</c:v>
                </c:pt>
                <c:pt idx="138">
                  <c:v>1.31999993</c:v>
                </c:pt>
                <c:pt idx="139">
                  <c:v>1.9799998999999999</c:v>
                </c:pt>
                <c:pt idx="140">
                  <c:v>2.62</c:v>
                </c:pt>
                <c:pt idx="141">
                  <c:v>3.26</c:v>
                </c:pt>
                <c:pt idx="142">
                  <c:v>3.87</c:v>
                </c:pt>
                <c:pt idx="143">
                  <c:v>4.46</c:v>
                </c:pt>
                <c:pt idx="144">
                  <c:v>5.0599999999999996</c:v>
                </c:pt>
                <c:pt idx="145">
                  <c:v>5.6299996400000003</c:v>
                </c:pt>
                <c:pt idx="146">
                  <c:v>6.17</c:v>
                </c:pt>
                <c:pt idx="147">
                  <c:v>6.68</c:v>
                </c:pt>
                <c:pt idx="148">
                  <c:v>7.2</c:v>
                </c:pt>
                <c:pt idx="149">
                  <c:v>7.71</c:v>
                </c:pt>
                <c:pt idx="150">
                  <c:v>8.1399989999999995</c:v>
                </c:pt>
                <c:pt idx="151">
                  <c:v>8.5599989999999995</c:v>
                </c:pt>
                <c:pt idx="152">
                  <c:v>8.9299990000000005</c:v>
                </c:pt>
                <c:pt idx="153">
                  <c:v>9.36</c:v>
                </c:pt>
                <c:pt idx="154">
                  <c:v>9.74</c:v>
                </c:pt>
                <c:pt idx="155">
                  <c:v>10.09</c:v>
                </c:pt>
                <c:pt idx="156">
                  <c:v>10.44</c:v>
                </c:pt>
                <c:pt idx="157">
                  <c:v>10.78</c:v>
                </c:pt>
                <c:pt idx="158">
                  <c:v>11.16</c:v>
                </c:pt>
                <c:pt idx="159">
                  <c:v>11.519999500000001</c:v>
                </c:pt>
                <c:pt idx="160">
                  <c:v>11.9</c:v>
                </c:pt>
                <c:pt idx="161">
                  <c:v>12.23</c:v>
                </c:pt>
                <c:pt idx="162">
                  <c:v>12.57</c:v>
                </c:pt>
                <c:pt idx="163">
                  <c:v>12.92</c:v>
                </c:pt>
                <c:pt idx="164">
                  <c:v>13.2599993</c:v>
                </c:pt>
                <c:pt idx="165">
                  <c:v>13.63</c:v>
                </c:pt>
                <c:pt idx="166">
                  <c:v>13.98</c:v>
                </c:pt>
                <c:pt idx="167">
                  <c:v>14.36</c:v>
                </c:pt>
                <c:pt idx="168">
                  <c:v>14.69</c:v>
                </c:pt>
                <c:pt idx="169">
                  <c:v>15.0499992</c:v>
                </c:pt>
                <c:pt idx="170">
                  <c:v>15.44</c:v>
                </c:pt>
                <c:pt idx="171">
                  <c:v>15.8099995</c:v>
                </c:pt>
                <c:pt idx="172">
                  <c:v>16.13</c:v>
                </c:pt>
                <c:pt idx="173">
                  <c:v>16.48</c:v>
                </c:pt>
                <c:pt idx="174">
                  <c:v>16.82</c:v>
                </c:pt>
                <c:pt idx="175">
                  <c:v>17.16</c:v>
                </c:pt>
                <c:pt idx="176">
                  <c:v>17.449998900000001</c:v>
                </c:pt>
                <c:pt idx="177">
                  <c:v>17.77</c:v>
                </c:pt>
                <c:pt idx="178">
                  <c:v>18.100000000000001</c:v>
                </c:pt>
                <c:pt idx="179">
                  <c:v>18.399999999999999</c:v>
                </c:pt>
                <c:pt idx="180">
                  <c:v>18.71</c:v>
                </c:pt>
                <c:pt idx="181">
                  <c:v>19.010000000000002</c:v>
                </c:pt>
                <c:pt idx="182">
                  <c:v>19.32</c:v>
                </c:pt>
                <c:pt idx="183">
                  <c:v>19.579999999999998</c:v>
                </c:pt>
                <c:pt idx="184">
                  <c:v>19.859998699999998</c:v>
                </c:pt>
                <c:pt idx="185">
                  <c:v>20.14</c:v>
                </c:pt>
                <c:pt idx="186">
                  <c:v>20.399999999999999</c:v>
                </c:pt>
                <c:pt idx="187">
                  <c:v>20.68</c:v>
                </c:pt>
                <c:pt idx="188">
                  <c:v>20.92</c:v>
                </c:pt>
                <c:pt idx="189">
                  <c:v>21.189998599999999</c:v>
                </c:pt>
                <c:pt idx="190">
                  <c:v>21.4</c:v>
                </c:pt>
                <c:pt idx="191">
                  <c:v>21.6</c:v>
                </c:pt>
                <c:pt idx="192">
                  <c:v>21.85</c:v>
                </c:pt>
                <c:pt idx="193">
                  <c:v>22.01</c:v>
                </c:pt>
                <c:pt idx="194">
                  <c:v>22.23</c:v>
                </c:pt>
                <c:pt idx="195">
                  <c:v>22.41</c:v>
                </c:pt>
                <c:pt idx="196">
                  <c:v>22.58</c:v>
                </c:pt>
                <c:pt idx="197">
                  <c:v>22.769998600000001</c:v>
                </c:pt>
                <c:pt idx="198">
                  <c:v>22.939998599999999</c:v>
                </c:pt>
                <c:pt idx="199">
                  <c:v>23.1</c:v>
                </c:pt>
                <c:pt idx="200">
                  <c:v>23.26</c:v>
                </c:pt>
                <c:pt idx="201">
                  <c:v>23.439998599999999</c:v>
                </c:pt>
                <c:pt idx="202">
                  <c:v>23.59</c:v>
                </c:pt>
                <c:pt idx="203">
                  <c:v>23.75</c:v>
                </c:pt>
                <c:pt idx="204">
                  <c:v>23.89</c:v>
                </c:pt>
                <c:pt idx="205">
                  <c:v>24.05</c:v>
                </c:pt>
                <c:pt idx="206">
                  <c:v>24.199998900000001</c:v>
                </c:pt>
                <c:pt idx="207">
                  <c:v>24.359998699999998</c:v>
                </c:pt>
                <c:pt idx="208">
                  <c:v>24.529998800000001</c:v>
                </c:pt>
                <c:pt idx="209">
                  <c:v>24.689998599999999</c:v>
                </c:pt>
                <c:pt idx="210">
                  <c:v>24.81</c:v>
                </c:pt>
                <c:pt idx="211">
                  <c:v>24.99</c:v>
                </c:pt>
                <c:pt idx="212">
                  <c:v>25.119998899999999</c:v>
                </c:pt>
                <c:pt idx="213">
                  <c:v>25.279998800000001</c:v>
                </c:pt>
                <c:pt idx="214">
                  <c:v>25.439998599999999</c:v>
                </c:pt>
                <c:pt idx="215">
                  <c:v>25.58</c:v>
                </c:pt>
                <c:pt idx="216">
                  <c:v>25.75</c:v>
                </c:pt>
                <c:pt idx="217">
                  <c:v>25.89</c:v>
                </c:pt>
                <c:pt idx="218">
                  <c:v>26.05</c:v>
                </c:pt>
                <c:pt idx="219">
                  <c:v>26.22</c:v>
                </c:pt>
                <c:pt idx="220">
                  <c:v>26.349998500000002</c:v>
                </c:pt>
                <c:pt idx="221">
                  <c:v>26.529998800000001</c:v>
                </c:pt>
                <c:pt idx="222">
                  <c:v>26.66</c:v>
                </c:pt>
                <c:pt idx="223">
                  <c:v>26.81</c:v>
                </c:pt>
                <c:pt idx="224">
                  <c:v>26.939998599999999</c:v>
                </c:pt>
                <c:pt idx="225">
                  <c:v>27.07</c:v>
                </c:pt>
                <c:pt idx="226">
                  <c:v>27.199998900000001</c:v>
                </c:pt>
                <c:pt idx="227">
                  <c:v>27.34</c:v>
                </c:pt>
                <c:pt idx="228">
                  <c:v>27.51</c:v>
                </c:pt>
                <c:pt idx="229">
                  <c:v>27.64</c:v>
                </c:pt>
                <c:pt idx="230">
                  <c:v>27.789999000000002</c:v>
                </c:pt>
                <c:pt idx="231">
                  <c:v>27.92</c:v>
                </c:pt>
                <c:pt idx="232">
                  <c:v>28.039999000000002</c:v>
                </c:pt>
                <c:pt idx="233">
                  <c:v>28.15</c:v>
                </c:pt>
                <c:pt idx="234">
                  <c:v>28.279998800000001</c:v>
                </c:pt>
                <c:pt idx="235">
                  <c:v>28.41</c:v>
                </c:pt>
                <c:pt idx="236">
                  <c:v>28.51</c:v>
                </c:pt>
                <c:pt idx="237">
                  <c:v>28.609998699999998</c:v>
                </c:pt>
                <c:pt idx="238">
                  <c:v>28.68</c:v>
                </c:pt>
                <c:pt idx="239">
                  <c:v>28.8</c:v>
                </c:pt>
                <c:pt idx="240">
                  <c:v>28.89</c:v>
                </c:pt>
                <c:pt idx="241">
                  <c:v>29.039999000000002</c:v>
                </c:pt>
                <c:pt idx="242">
                  <c:v>29.16</c:v>
                </c:pt>
                <c:pt idx="243">
                  <c:v>29.279998800000001</c:v>
                </c:pt>
                <c:pt idx="244">
                  <c:v>29.429998399999999</c:v>
                </c:pt>
                <c:pt idx="245">
                  <c:v>29.529998800000001</c:v>
                </c:pt>
                <c:pt idx="246">
                  <c:v>29.449998900000001</c:v>
                </c:pt>
                <c:pt idx="247">
                  <c:v>29.289999000000002</c:v>
                </c:pt>
                <c:pt idx="248">
                  <c:v>29.08</c:v>
                </c:pt>
                <c:pt idx="249">
                  <c:v>28.849998500000002</c:v>
                </c:pt>
                <c:pt idx="250">
                  <c:v>28.609998699999998</c:v>
                </c:pt>
                <c:pt idx="251">
                  <c:v>28.34</c:v>
                </c:pt>
                <c:pt idx="252">
                  <c:v>28.09</c:v>
                </c:pt>
                <c:pt idx="253">
                  <c:v>27.789999000000002</c:v>
                </c:pt>
                <c:pt idx="254">
                  <c:v>27.51</c:v>
                </c:pt>
                <c:pt idx="255">
                  <c:v>27.25</c:v>
                </c:pt>
                <c:pt idx="256">
                  <c:v>26.99</c:v>
                </c:pt>
                <c:pt idx="257">
                  <c:v>26.72</c:v>
                </c:pt>
                <c:pt idx="258">
                  <c:v>26.48</c:v>
                </c:pt>
                <c:pt idx="259">
                  <c:v>26.23</c:v>
                </c:pt>
                <c:pt idx="260">
                  <c:v>25.96</c:v>
                </c:pt>
                <c:pt idx="261">
                  <c:v>25.689998599999999</c:v>
                </c:pt>
                <c:pt idx="262">
                  <c:v>25.439998599999999</c:v>
                </c:pt>
                <c:pt idx="263">
                  <c:v>25.18</c:v>
                </c:pt>
                <c:pt idx="264">
                  <c:v>24.91</c:v>
                </c:pt>
                <c:pt idx="265">
                  <c:v>24.67</c:v>
                </c:pt>
                <c:pt idx="266">
                  <c:v>24.41</c:v>
                </c:pt>
                <c:pt idx="267">
                  <c:v>24.16</c:v>
                </c:pt>
                <c:pt idx="268">
                  <c:v>23.92</c:v>
                </c:pt>
                <c:pt idx="269">
                  <c:v>23.68</c:v>
                </c:pt>
                <c:pt idx="270">
                  <c:v>23.449998900000001</c:v>
                </c:pt>
                <c:pt idx="271">
                  <c:v>23.189998599999999</c:v>
                </c:pt>
                <c:pt idx="272">
                  <c:v>22.96</c:v>
                </c:pt>
                <c:pt idx="273">
                  <c:v>22.73</c:v>
                </c:pt>
                <c:pt idx="274">
                  <c:v>22.519998600000001</c:v>
                </c:pt>
                <c:pt idx="275">
                  <c:v>22.31</c:v>
                </c:pt>
                <c:pt idx="276">
                  <c:v>22.08</c:v>
                </c:pt>
                <c:pt idx="277">
                  <c:v>21.9</c:v>
                </c:pt>
                <c:pt idx="278">
                  <c:v>21.689998599999999</c:v>
                </c:pt>
                <c:pt idx="279">
                  <c:v>21.5</c:v>
                </c:pt>
                <c:pt idx="280">
                  <c:v>21.3</c:v>
                </c:pt>
                <c:pt idx="281">
                  <c:v>21.109998699999998</c:v>
                </c:pt>
                <c:pt idx="282">
                  <c:v>20.93</c:v>
                </c:pt>
                <c:pt idx="283">
                  <c:v>20.75</c:v>
                </c:pt>
                <c:pt idx="284">
                  <c:v>20.6</c:v>
                </c:pt>
                <c:pt idx="285">
                  <c:v>20.39</c:v>
                </c:pt>
                <c:pt idx="286">
                  <c:v>20.23</c:v>
                </c:pt>
                <c:pt idx="287">
                  <c:v>20.09</c:v>
                </c:pt>
                <c:pt idx="288">
                  <c:v>19.899999999999999</c:v>
                </c:pt>
                <c:pt idx="289">
                  <c:v>19.75</c:v>
                </c:pt>
                <c:pt idx="290">
                  <c:v>19.579999999999998</c:v>
                </c:pt>
                <c:pt idx="291">
                  <c:v>19.420000000000002</c:v>
                </c:pt>
                <c:pt idx="292">
                  <c:v>19.279998800000001</c:v>
                </c:pt>
                <c:pt idx="293">
                  <c:v>19.119998899999999</c:v>
                </c:pt>
                <c:pt idx="294">
                  <c:v>18.96</c:v>
                </c:pt>
                <c:pt idx="295">
                  <c:v>18.809999999999999</c:v>
                </c:pt>
                <c:pt idx="296">
                  <c:v>18.66</c:v>
                </c:pt>
                <c:pt idx="297">
                  <c:v>18.529998800000001</c:v>
                </c:pt>
                <c:pt idx="298">
                  <c:v>18.399999999999999</c:v>
                </c:pt>
                <c:pt idx="299">
                  <c:v>18.260000000000002</c:v>
                </c:pt>
                <c:pt idx="300">
                  <c:v>18.119998899999999</c:v>
                </c:pt>
                <c:pt idx="301">
                  <c:v>18.010000000000002</c:v>
                </c:pt>
                <c:pt idx="302">
                  <c:v>17.869998899999999</c:v>
                </c:pt>
                <c:pt idx="303">
                  <c:v>17.73</c:v>
                </c:pt>
                <c:pt idx="304">
                  <c:v>17.59</c:v>
                </c:pt>
                <c:pt idx="305">
                  <c:v>17.47</c:v>
                </c:pt>
                <c:pt idx="306">
                  <c:v>17.34</c:v>
                </c:pt>
                <c:pt idx="307">
                  <c:v>17.22</c:v>
                </c:pt>
                <c:pt idx="308">
                  <c:v>17.079999999999998</c:v>
                </c:pt>
                <c:pt idx="309">
                  <c:v>16.940000000000001</c:v>
                </c:pt>
                <c:pt idx="310">
                  <c:v>16.82</c:v>
                </c:pt>
                <c:pt idx="311">
                  <c:v>16.690000000000001</c:v>
                </c:pt>
                <c:pt idx="312">
                  <c:v>16.600000000000001</c:v>
                </c:pt>
                <c:pt idx="313">
                  <c:v>16.47</c:v>
                </c:pt>
                <c:pt idx="314">
                  <c:v>16.359998699999998</c:v>
                </c:pt>
                <c:pt idx="315">
                  <c:v>16.260000000000002</c:v>
                </c:pt>
                <c:pt idx="316">
                  <c:v>16.149999999999999</c:v>
                </c:pt>
                <c:pt idx="317">
                  <c:v>16.039999000000002</c:v>
                </c:pt>
                <c:pt idx="318">
                  <c:v>15.95</c:v>
                </c:pt>
                <c:pt idx="319">
                  <c:v>15.83</c:v>
                </c:pt>
                <c:pt idx="320">
                  <c:v>15.75</c:v>
                </c:pt>
                <c:pt idx="321">
                  <c:v>15.62</c:v>
                </c:pt>
                <c:pt idx="322">
                  <c:v>15.53</c:v>
                </c:pt>
                <c:pt idx="323">
                  <c:v>15.44</c:v>
                </c:pt>
                <c:pt idx="324">
                  <c:v>15.339999199999999</c:v>
                </c:pt>
                <c:pt idx="325">
                  <c:v>15.25</c:v>
                </c:pt>
                <c:pt idx="326">
                  <c:v>15.12</c:v>
                </c:pt>
                <c:pt idx="327">
                  <c:v>15.0599995</c:v>
                </c:pt>
                <c:pt idx="328">
                  <c:v>14.96</c:v>
                </c:pt>
                <c:pt idx="329">
                  <c:v>14.889999400000001</c:v>
                </c:pt>
                <c:pt idx="330">
                  <c:v>14.7999992</c:v>
                </c:pt>
                <c:pt idx="331">
                  <c:v>14.71</c:v>
                </c:pt>
                <c:pt idx="332">
                  <c:v>14.66</c:v>
                </c:pt>
                <c:pt idx="333">
                  <c:v>14.5599995</c:v>
                </c:pt>
                <c:pt idx="334">
                  <c:v>14.5</c:v>
                </c:pt>
                <c:pt idx="335">
                  <c:v>14.4</c:v>
                </c:pt>
                <c:pt idx="336">
                  <c:v>14.34</c:v>
                </c:pt>
                <c:pt idx="337">
                  <c:v>14.25</c:v>
                </c:pt>
                <c:pt idx="338">
                  <c:v>14.2</c:v>
                </c:pt>
                <c:pt idx="339">
                  <c:v>14.12</c:v>
                </c:pt>
                <c:pt idx="340">
                  <c:v>14.04</c:v>
                </c:pt>
                <c:pt idx="341">
                  <c:v>14.019999500000001</c:v>
                </c:pt>
                <c:pt idx="342">
                  <c:v>13.92</c:v>
                </c:pt>
                <c:pt idx="343">
                  <c:v>13.87</c:v>
                </c:pt>
                <c:pt idx="344">
                  <c:v>13.8099995</c:v>
                </c:pt>
                <c:pt idx="345">
                  <c:v>13.769999500000001</c:v>
                </c:pt>
                <c:pt idx="346">
                  <c:v>13.7</c:v>
                </c:pt>
                <c:pt idx="347">
                  <c:v>13.66</c:v>
                </c:pt>
                <c:pt idx="348">
                  <c:v>13.5999994</c:v>
                </c:pt>
                <c:pt idx="349">
                  <c:v>13.58</c:v>
                </c:pt>
                <c:pt idx="350">
                  <c:v>13.5599995</c:v>
                </c:pt>
                <c:pt idx="351">
                  <c:v>13.53</c:v>
                </c:pt>
                <c:pt idx="352">
                  <c:v>13.4699993</c:v>
                </c:pt>
                <c:pt idx="353">
                  <c:v>13.45</c:v>
                </c:pt>
                <c:pt idx="354">
                  <c:v>13.4299994</c:v>
                </c:pt>
                <c:pt idx="355">
                  <c:v>13.389999400000001</c:v>
                </c:pt>
                <c:pt idx="356">
                  <c:v>13.38</c:v>
                </c:pt>
                <c:pt idx="357">
                  <c:v>13.33</c:v>
                </c:pt>
                <c:pt idx="358">
                  <c:v>13.33</c:v>
                </c:pt>
                <c:pt idx="359">
                  <c:v>13.28</c:v>
                </c:pt>
                <c:pt idx="360">
                  <c:v>13.28</c:v>
                </c:pt>
                <c:pt idx="361">
                  <c:v>13.25</c:v>
                </c:pt>
                <c:pt idx="362">
                  <c:v>13.23</c:v>
                </c:pt>
                <c:pt idx="363">
                  <c:v>13.2199993</c:v>
                </c:pt>
                <c:pt idx="364">
                  <c:v>13.2199993</c:v>
                </c:pt>
                <c:pt idx="365">
                  <c:v>13.19</c:v>
                </c:pt>
                <c:pt idx="366">
                  <c:v>13.15</c:v>
                </c:pt>
                <c:pt idx="367">
                  <c:v>13.12</c:v>
                </c:pt>
                <c:pt idx="368">
                  <c:v>13.0999994</c:v>
                </c:pt>
                <c:pt idx="369">
                  <c:v>13.07</c:v>
                </c:pt>
                <c:pt idx="370">
                  <c:v>13.0499992</c:v>
                </c:pt>
                <c:pt idx="371">
                  <c:v>13.0099993</c:v>
                </c:pt>
                <c:pt idx="372">
                  <c:v>13</c:v>
                </c:pt>
                <c:pt idx="373">
                  <c:v>13</c:v>
                </c:pt>
                <c:pt idx="374">
                  <c:v>12.98</c:v>
                </c:pt>
                <c:pt idx="375">
                  <c:v>12.94</c:v>
                </c:pt>
                <c:pt idx="376">
                  <c:v>12.92</c:v>
                </c:pt>
                <c:pt idx="377">
                  <c:v>12.889999400000001</c:v>
                </c:pt>
                <c:pt idx="378">
                  <c:v>12.889999400000001</c:v>
                </c:pt>
                <c:pt idx="379">
                  <c:v>12.87</c:v>
                </c:pt>
                <c:pt idx="380">
                  <c:v>12.87</c:v>
                </c:pt>
                <c:pt idx="381">
                  <c:v>12.82</c:v>
                </c:pt>
                <c:pt idx="382">
                  <c:v>12.7999992</c:v>
                </c:pt>
                <c:pt idx="383">
                  <c:v>12.769999500000001</c:v>
                </c:pt>
                <c:pt idx="384">
                  <c:v>12.73</c:v>
                </c:pt>
                <c:pt idx="385">
                  <c:v>12.7</c:v>
                </c:pt>
                <c:pt idx="386">
                  <c:v>12.66</c:v>
                </c:pt>
                <c:pt idx="387">
                  <c:v>12.59</c:v>
                </c:pt>
                <c:pt idx="388">
                  <c:v>12.54</c:v>
                </c:pt>
                <c:pt idx="389">
                  <c:v>12.48</c:v>
                </c:pt>
                <c:pt idx="390">
                  <c:v>12.4299994</c:v>
                </c:pt>
                <c:pt idx="391">
                  <c:v>12.38</c:v>
                </c:pt>
                <c:pt idx="392">
                  <c:v>12.33</c:v>
                </c:pt>
                <c:pt idx="393">
                  <c:v>12.25</c:v>
                </c:pt>
                <c:pt idx="394">
                  <c:v>12.2199993</c:v>
                </c:pt>
                <c:pt idx="395">
                  <c:v>12.17</c:v>
                </c:pt>
                <c:pt idx="396">
                  <c:v>12.11</c:v>
                </c:pt>
                <c:pt idx="397">
                  <c:v>12.03</c:v>
                </c:pt>
                <c:pt idx="398">
                  <c:v>12.0099993</c:v>
                </c:pt>
                <c:pt idx="399">
                  <c:v>11.95</c:v>
                </c:pt>
                <c:pt idx="400">
                  <c:v>11.9</c:v>
                </c:pt>
                <c:pt idx="401">
                  <c:v>11.8499994</c:v>
                </c:pt>
                <c:pt idx="402">
                  <c:v>11.75</c:v>
                </c:pt>
                <c:pt idx="403">
                  <c:v>11.71</c:v>
                </c:pt>
                <c:pt idx="404">
                  <c:v>11.6799994</c:v>
                </c:pt>
                <c:pt idx="405">
                  <c:v>11.5999994</c:v>
                </c:pt>
                <c:pt idx="406">
                  <c:v>11.54</c:v>
                </c:pt>
                <c:pt idx="407">
                  <c:v>11.49</c:v>
                </c:pt>
                <c:pt idx="408">
                  <c:v>11.44</c:v>
                </c:pt>
                <c:pt idx="409">
                  <c:v>11.38</c:v>
                </c:pt>
                <c:pt idx="410">
                  <c:v>11.33</c:v>
                </c:pt>
                <c:pt idx="411">
                  <c:v>11.3099995</c:v>
                </c:pt>
                <c:pt idx="412">
                  <c:v>11.24</c:v>
                </c:pt>
                <c:pt idx="413">
                  <c:v>11.21</c:v>
                </c:pt>
                <c:pt idx="414">
                  <c:v>11.15</c:v>
                </c:pt>
                <c:pt idx="415">
                  <c:v>11.13</c:v>
                </c:pt>
                <c:pt idx="416">
                  <c:v>11.05</c:v>
                </c:pt>
                <c:pt idx="417">
                  <c:v>11</c:v>
                </c:pt>
                <c:pt idx="418">
                  <c:v>10.98</c:v>
                </c:pt>
                <c:pt idx="419">
                  <c:v>10.92</c:v>
                </c:pt>
                <c:pt idx="420">
                  <c:v>10.889999400000001</c:v>
                </c:pt>
                <c:pt idx="421">
                  <c:v>10.82</c:v>
                </c:pt>
                <c:pt idx="422">
                  <c:v>10.79</c:v>
                </c:pt>
                <c:pt idx="423">
                  <c:v>10.76</c:v>
                </c:pt>
                <c:pt idx="424">
                  <c:v>10.73</c:v>
                </c:pt>
                <c:pt idx="425">
                  <c:v>10.67</c:v>
                </c:pt>
                <c:pt idx="426">
                  <c:v>10.65</c:v>
                </c:pt>
                <c:pt idx="427">
                  <c:v>10.5999994</c:v>
                </c:pt>
                <c:pt idx="428">
                  <c:v>10.55</c:v>
                </c:pt>
                <c:pt idx="429">
                  <c:v>10.55</c:v>
                </c:pt>
                <c:pt idx="430">
                  <c:v>10.51</c:v>
                </c:pt>
                <c:pt idx="431">
                  <c:v>10.46</c:v>
                </c:pt>
                <c:pt idx="432">
                  <c:v>10.44</c:v>
                </c:pt>
                <c:pt idx="433">
                  <c:v>10.41</c:v>
                </c:pt>
                <c:pt idx="434">
                  <c:v>10.37</c:v>
                </c:pt>
                <c:pt idx="435">
                  <c:v>10.33</c:v>
                </c:pt>
                <c:pt idx="436">
                  <c:v>10.32</c:v>
                </c:pt>
                <c:pt idx="437">
                  <c:v>10.3</c:v>
                </c:pt>
                <c:pt idx="438">
                  <c:v>10.210000000000001</c:v>
                </c:pt>
                <c:pt idx="439">
                  <c:v>10.210000000000001</c:v>
                </c:pt>
                <c:pt idx="440">
                  <c:v>10.17</c:v>
                </c:pt>
                <c:pt idx="441">
                  <c:v>10.119999999999999</c:v>
                </c:pt>
                <c:pt idx="442">
                  <c:v>10.0999994</c:v>
                </c:pt>
                <c:pt idx="443">
                  <c:v>10.07</c:v>
                </c:pt>
                <c:pt idx="444">
                  <c:v>10.039999999999999</c:v>
                </c:pt>
                <c:pt idx="445">
                  <c:v>10</c:v>
                </c:pt>
                <c:pt idx="446">
                  <c:v>9.9499999999999993</c:v>
                </c:pt>
                <c:pt idx="447">
                  <c:v>9.9499999999999993</c:v>
                </c:pt>
                <c:pt idx="448">
                  <c:v>9.91</c:v>
                </c:pt>
                <c:pt idx="449">
                  <c:v>9.8899989999999995</c:v>
                </c:pt>
                <c:pt idx="450">
                  <c:v>9.8499990000000004</c:v>
                </c:pt>
                <c:pt idx="451">
                  <c:v>9.82</c:v>
                </c:pt>
                <c:pt idx="452">
                  <c:v>9.7799999999999994</c:v>
                </c:pt>
                <c:pt idx="453">
                  <c:v>9.7699995000000008</c:v>
                </c:pt>
                <c:pt idx="454">
                  <c:v>9.73</c:v>
                </c:pt>
                <c:pt idx="455">
                  <c:v>9.7100000000000009</c:v>
                </c:pt>
                <c:pt idx="456">
                  <c:v>9.67</c:v>
                </c:pt>
                <c:pt idx="457">
                  <c:v>9.6300000000000008</c:v>
                </c:pt>
                <c:pt idx="458">
                  <c:v>9.6199999999999992</c:v>
                </c:pt>
                <c:pt idx="459">
                  <c:v>9.61</c:v>
                </c:pt>
                <c:pt idx="460">
                  <c:v>9.57</c:v>
                </c:pt>
                <c:pt idx="461">
                  <c:v>9.5500000000000007</c:v>
                </c:pt>
                <c:pt idx="462">
                  <c:v>9.5500000000000007</c:v>
                </c:pt>
                <c:pt idx="463">
                  <c:v>9.51</c:v>
                </c:pt>
                <c:pt idx="464">
                  <c:v>9.5</c:v>
                </c:pt>
                <c:pt idx="465">
                  <c:v>9.4699989999999996</c:v>
                </c:pt>
                <c:pt idx="466">
                  <c:v>9.4699989999999996</c:v>
                </c:pt>
                <c:pt idx="467">
                  <c:v>9.44</c:v>
                </c:pt>
                <c:pt idx="468">
                  <c:v>9.41</c:v>
                </c:pt>
                <c:pt idx="469">
                  <c:v>9.3699999999999992</c:v>
                </c:pt>
                <c:pt idx="470">
                  <c:v>9.36</c:v>
                </c:pt>
                <c:pt idx="471">
                  <c:v>9.3499990000000004</c:v>
                </c:pt>
                <c:pt idx="472">
                  <c:v>9.3099989999999995</c:v>
                </c:pt>
                <c:pt idx="473">
                  <c:v>9.2899999999999991</c:v>
                </c:pt>
                <c:pt idx="474">
                  <c:v>9.2799999999999994</c:v>
                </c:pt>
                <c:pt idx="475">
                  <c:v>9.25</c:v>
                </c:pt>
                <c:pt idx="476">
                  <c:v>9.2100000000000009</c:v>
                </c:pt>
                <c:pt idx="477">
                  <c:v>9.19</c:v>
                </c:pt>
                <c:pt idx="478">
                  <c:v>9.1799990000000005</c:v>
                </c:pt>
                <c:pt idx="479">
                  <c:v>9.15</c:v>
                </c:pt>
                <c:pt idx="480">
                  <c:v>9.1300000000000008</c:v>
                </c:pt>
                <c:pt idx="481">
                  <c:v>9.0999990000000004</c:v>
                </c:pt>
                <c:pt idx="482">
                  <c:v>9.08</c:v>
                </c:pt>
                <c:pt idx="483">
                  <c:v>9.07</c:v>
                </c:pt>
                <c:pt idx="484">
                  <c:v>9.0399999999999991</c:v>
                </c:pt>
                <c:pt idx="485">
                  <c:v>9.01</c:v>
                </c:pt>
                <c:pt idx="486">
                  <c:v>8.9700000000000006</c:v>
                </c:pt>
                <c:pt idx="487">
                  <c:v>8.98</c:v>
                </c:pt>
                <c:pt idx="488">
                  <c:v>8.94</c:v>
                </c:pt>
                <c:pt idx="489">
                  <c:v>8.9299990000000005</c:v>
                </c:pt>
                <c:pt idx="490">
                  <c:v>8.91</c:v>
                </c:pt>
                <c:pt idx="491">
                  <c:v>8.9</c:v>
                </c:pt>
                <c:pt idx="492">
                  <c:v>8.8499990000000004</c:v>
                </c:pt>
                <c:pt idx="493">
                  <c:v>8.8499990000000004</c:v>
                </c:pt>
                <c:pt idx="494">
                  <c:v>8.83</c:v>
                </c:pt>
                <c:pt idx="495">
                  <c:v>8.8000000000000007</c:v>
                </c:pt>
                <c:pt idx="496">
                  <c:v>8.76</c:v>
                </c:pt>
                <c:pt idx="497">
                  <c:v>8.7699995000000008</c:v>
                </c:pt>
                <c:pt idx="498">
                  <c:v>8.74</c:v>
                </c:pt>
                <c:pt idx="499">
                  <c:v>8.7200000000000006</c:v>
                </c:pt>
                <c:pt idx="500">
                  <c:v>8.69</c:v>
                </c:pt>
                <c:pt idx="501">
                  <c:v>8.65</c:v>
                </c:pt>
                <c:pt idx="502">
                  <c:v>8.66</c:v>
                </c:pt>
                <c:pt idx="503">
                  <c:v>8.6300000000000008</c:v>
                </c:pt>
                <c:pt idx="504">
                  <c:v>8.61</c:v>
                </c:pt>
                <c:pt idx="505">
                  <c:v>8.5999990000000004</c:v>
                </c:pt>
                <c:pt idx="506">
                  <c:v>8.58</c:v>
                </c:pt>
                <c:pt idx="507">
                  <c:v>8.58</c:v>
                </c:pt>
                <c:pt idx="508">
                  <c:v>8.5399999999999991</c:v>
                </c:pt>
                <c:pt idx="509">
                  <c:v>8.5199995000000008</c:v>
                </c:pt>
                <c:pt idx="510">
                  <c:v>8.5</c:v>
                </c:pt>
                <c:pt idx="511">
                  <c:v>8.48</c:v>
                </c:pt>
                <c:pt idx="512">
                  <c:v>8.4499999999999993</c:v>
                </c:pt>
                <c:pt idx="513">
                  <c:v>8.44</c:v>
                </c:pt>
                <c:pt idx="514">
                  <c:v>8.4299990000000005</c:v>
                </c:pt>
                <c:pt idx="515">
                  <c:v>8.42</c:v>
                </c:pt>
                <c:pt idx="516">
                  <c:v>8.3800000000000008</c:v>
                </c:pt>
                <c:pt idx="517">
                  <c:v>8.3699999999999992</c:v>
                </c:pt>
                <c:pt idx="518">
                  <c:v>8.34</c:v>
                </c:pt>
                <c:pt idx="519">
                  <c:v>8.32</c:v>
                </c:pt>
                <c:pt idx="520">
                  <c:v>8.2899999999999991</c:v>
                </c:pt>
                <c:pt idx="521">
                  <c:v>8.2799999999999994</c:v>
                </c:pt>
                <c:pt idx="522">
                  <c:v>8.26</c:v>
                </c:pt>
                <c:pt idx="523">
                  <c:v>8.2100000000000009</c:v>
                </c:pt>
                <c:pt idx="524">
                  <c:v>8.2100000000000009</c:v>
                </c:pt>
                <c:pt idx="525">
                  <c:v>8.1799990000000005</c:v>
                </c:pt>
                <c:pt idx="526">
                  <c:v>8.15</c:v>
                </c:pt>
                <c:pt idx="527">
                  <c:v>8.1399989999999995</c:v>
                </c:pt>
                <c:pt idx="528">
                  <c:v>8.11</c:v>
                </c:pt>
                <c:pt idx="529">
                  <c:v>8.0999990000000004</c:v>
                </c:pt>
                <c:pt idx="530">
                  <c:v>8.09</c:v>
                </c:pt>
                <c:pt idx="531">
                  <c:v>8.0599989999999995</c:v>
                </c:pt>
                <c:pt idx="532">
                  <c:v>8.0199995000000008</c:v>
                </c:pt>
                <c:pt idx="533">
                  <c:v>8.01</c:v>
                </c:pt>
                <c:pt idx="534">
                  <c:v>7.99</c:v>
                </c:pt>
                <c:pt idx="535">
                  <c:v>7.96</c:v>
                </c:pt>
                <c:pt idx="536">
                  <c:v>7.96</c:v>
                </c:pt>
                <c:pt idx="537">
                  <c:v>7.94</c:v>
                </c:pt>
                <c:pt idx="538">
                  <c:v>7.94</c:v>
                </c:pt>
                <c:pt idx="539">
                  <c:v>7.91</c:v>
                </c:pt>
                <c:pt idx="540">
                  <c:v>7.91</c:v>
                </c:pt>
                <c:pt idx="541">
                  <c:v>7.89</c:v>
                </c:pt>
                <c:pt idx="542">
                  <c:v>7.85</c:v>
                </c:pt>
                <c:pt idx="543">
                  <c:v>7.85</c:v>
                </c:pt>
                <c:pt idx="544">
                  <c:v>7.85</c:v>
                </c:pt>
                <c:pt idx="545">
                  <c:v>7.7999997099999998</c:v>
                </c:pt>
                <c:pt idx="546">
                  <c:v>7.7999997099999998</c:v>
                </c:pt>
                <c:pt idx="547">
                  <c:v>7.7799997300000001</c:v>
                </c:pt>
                <c:pt idx="548">
                  <c:v>7.7599997500000004</c:v>
                </c:pt>
                <c:pt idx="549">
                  <c:v>7.7599997500000004</c:v>
                </c:pt>
                <c:pt idx="550">
                  <c:v>7.74</c:v>
                </c:pt>
                <c:pt idx="551">
                  <c:v>7.72</c:v>
                </c:pt>
                <c:pt idx="552">
                  <c:v>7.69</c:v>
                </c:pt>
                <c:pt idx="553">
                  <c:v>7.69</c:v>
                </c:pt>
                <c:pt idx="554">
                  <c:v>7.68</c:v>
                </c:pt>
                <c:pt idx="555">
                  <c:v>7.66</c:v>
                </c:pt>
                <c:pt idx="556">
                  <c:v>7.64</c:v>
                </c:pt>
                <c:pt idx="557">
                  <c:v>7.6299996400000003</c:v>
                </c:pt>
                <c:pt idx="558">
                  <c:v>7.62</c:v>
                </c:pt>
                <c:pt idx="559">
                  <c:v>7.6</c:v>
                </c:pt>
                <c:pt idx="560">
                  <c:v>7.58</c:v>
                </c:pt>
                <c:pt idx="561">
                  <c:v>7.5699996900000004</c:v>
                </c:pt>
                <c:pt idx="562">
                  <c:v>7.5699996900000004</c:v>
                </c:pt>
                <c:pt idx="563">
                  <c:v>7.5499997099999998</c:v>
                </c:pt>
                <c:pt idx="564">
                  <c:v>7.5299997300000001</c:v>
                </c:pt>
                <c:pt idx="565">
                  <c:v>7.5099997500000004</c:v>
                </c:pt>
                <c:pt idx="566">
                  <c:v>7.5</c:v>
                </c:pt>
                <c:pt idx="567">
                  <c:v>7.47</c:v>
                </c:pt>
                <c:pt idx="568">
                  <c:v>7.49</c:v>
                </c:pt>
                <c:pt idx="569">
                  <c:v>7.45</c:v>
                </c:pt>
                <c:pt idx="570">
                  <c:v>7.4199995999999997</c:v>
                </c:pt>
                <c:pt idx="571">
                  <c:v>7.4199995999999997</c:v>
                </c:pt>
                <c:pt idx="572">
                  <c:v>7.4199995999999997</c:v>
                </c:pt>
                <c:pt idx="573">
                  <c:v>7.39999962</c:v>
                </c:pt>
                <c:pt idx="574">
                  <c:v>7.37</c:v>
                </c:pt>
                <c:pt idx="575">
                  <c:v>7.39</c:v>
                </c:pt>
                <c:pt idx="576">
                  <c:v>7.35</c:v>
                </c:pt>
                <c:pt idx="577">
                  <c:v>7.33999968</c:v>
                </c:pt>
                <c:pt idx="578">
                  <c:v>7.33999968</c:v>
                </c:pt>
                <c:pt idx="579">
                  <c:v>7.33</c:v>
                </c:pt>
                <c:pt idx="580">
                  <c:v>7.31</c:v>
                </c:pt>
                <c:pt idx="581">
                  <c:v>7.2999997099999998</c:v>
                </c:pt>
                <c:pt idx="582">
                  <c:v>7.29</c:v>
                </c:pt>
                <c:pt idx="583">
                  <c:v>7.2799997300000001</c:v>
                </c:pt>
                <c:pt idx="584">
                  <c:v>7.29</c:v>
                </c:pt>
                <c:pt idx="585">
                  <c:v>7.23</c:v>
                </c:pt>
                <c:pt idx="586">
                  <c:v>7.23</c:v>
                </c:pt>
                <c:pt idx="587">
                  <c:v>7.2</c:v>
                </c:pt>
                <c:pt idx="588">
                  <c:v>7.2</c:v>
                </c:pt>
                <c:pt idx="589">
                  <c:v>7.2</c:v>
                </c:pt>
                <c:pt idx="590">
                  <c:v>7.17</c:v>
                </c:pt>
                <c:pt idx="591">
                  <c:v>7.14999962</c:v>
                </c:pt>
                <c:pt idx="592">
                  <c:v>7.14999962</c:v>
                </c:pt>
                <c:pt idx="593">
                  <c:v>7.14</c:v>
                </c:pt>
                <c:pt idx="594">
                  <c:v>7.1</c:v>
                </c:pt>
                <c:pt idx="595">
                  <c:v>7.12</c:v>
                </c:pt>
                <c:pt idx="596">
                  <c:v>7.1</c:v>
                </c:pt>
                <c:pt idx="597">
                  <c:v>7.08</c:v>
                </c:pt>
                <c:pt idx="598">
                  <c:v>7.06</c:v>
                </c:pt>
                <c:pt idx="599">
                  <c:v>7.08</c:v>
                </c:pt>
                <c:pt idx="600">
                  <c:v>7.0699996900000004</c:v>
                </c:pt>
                <c:pt idx="601">
                  <c:v>7.04</c:v>
                </c:pt>
                <c:pt idx="602">
                  <c:v>7.0299997300000001</c:v>
                </c:pt>
                <c:pt idx="603">
                  <c:v>7.0299997300000001</c:v>
                </c:pt>
                <c:pt idx="604">
                  <c:v>7.0099997500000004</c:v>
                </c:pt>
                <c:pt idx="605">
                  <c:v>6.99</c:v>
                </c:pt>
                <c:pt idx="606">
                  <c:v>6.99</c:v>
                </c:pt>
                <c:pt idx="607">
                  <c:v>6.97</c:v>
                </c:pt>
                <c:pt idx="608">
                  <c:v>6.97</c:v>
                </c:pt>
                <c:pt idx="609">
                  <c:v>6.95</c:v>
                </c:pt>
                <c:pt idx="610">
                  <c:v>6.95</c:v>
                </c:pt>
                <c:pt idx="611">
                  <c:v>6.92</c:v>
                </c:pt>
                <c:pt idx="612">
                  <c:v>6.92</c:v>
                </c:pt>
                <c:pt idx="613">
                  <c:v>6.93</c:v>
                </c:pt>
                <c:pt idx="614">
                  <c:v>6.91</c:v>
                </c:pt>
                <c:pt idx="615">
                  <c:v>6.89999962</c:v>
                </c:pt>
                <c:pt idx="616">
                  <c:v>6.89999962</c:v>
                </c:pt>
                <c:pt idx="617">
                  <c:v>6.89999962</c:v>
                </c:pt>
                <c:pt idx="618">
                  <c:v>6.8799996400000003</c:v>
                </c:pt>
                <c:pt idx="619">
                  <c:v>6.8799996400000003</c:v>
                </c:pt>
                <c:pt idx="620">
                  <c:v>6.8599996599999997</c:v>
                </c:pt>
                <c:pt idx="621">
                  <c:v>6.85</c:v>
                </c:pt>
                <c:pt idx="622">
                  <c:v>6.8199996900000004</c:v>
                </c:pt>
                <c:pt idx="623">
                  <c:v>6.85</c:v>
                </c:pt>
                <c:pt idx="624">
                  <c:v>6.8199996900000004</c:v>
                </c:pt>
                <c:pt idx="625">
                  <c:v>6.81</c:v>
                </c:pt>
                <c:pt idx="626">
                  <c:v>6.8199996900000004</c:v>
                </c:pt>
                <c:pt idx="627">
                  <c:v>6.79</c:v>
                </c:pt>
                <c:pt idx="628">
                  <c:v>6.77</c:v>
                </c:pt>
                <c:pt idx="629">
                  <c:v>6.7599997500000004</c:v>
                </c:pt>
                <c:pt idx="630">
                  <c:v>6.77</c:v>
                </c:pt>
                <c:pt idx="631">
                  <c:v>6.72</c:v>
                </c:pt>
                <c:pt idx="632">
                  <c:v>6.74</c:v>
                </c:pt>
                <c:pt idx="633">
                  <c:v>6.74</c:v>
                </c:pt>
                <c:pt idx="634">
                  <c:v>6.72</c:v>
                </c:pt>
                <c:pt idx="635">
                  <c:v>6.7</c:v>
                </c:pt>
                <c:pt idx="636">
                  <c:v>6.71</c:v>
                </c:pt>
                <c:pt idx="637">
                  <c:v>6.7</c:v>
                </c:pt>
                <c:pt idx="638">
                  <c:v>6.69</c:v>
                </c:pt>
                <c:pt idx="639">
                  <c:v>6.64999962</c:v>
                </c:pt>
                <c:pt idx="640">
                  <c:v>6.64999962</c:v>
                </c:pt>
                <c:pt idx="641">
                  <c:v>6.64999962</c:v>
                </c:pt>
                <c:pt idx="642">
                  <c:v>6.64</c:v>
                </c:pt>
                <c:pt idx="643">
                  <c:v>6.64999962</c:v>
                </c:pt>
                <c:pt idx="644">
                  <c:v>6.6299996400000003</c:v>
                </c:pt>
                <c:pt idx="645">
                  <c:v>6.6299996400000003</c:v>
                </c:pt>
                <c:pt idx="646">
                  <c:v>6.6299996400000003</c:v>
                </c:pt>
                <c:pt idx="647">
                  <c:v>6.6</c:v>
                </c:pt>
                <c:pt idx="648">
                  <c:v>6.58</c:v>
                </c:pt>
                <c:pt idx="649">
                  <c:v>6.58</c:v>
                </c:pt>
                <c:pt idx="650">
                  <c:v>6.58</c:v>
                </c:pt>
                <c:pt idx="651">
                  <c:v>6.58</c:v>
                </c:pt>
                <c:pt idx="652">
                  <c:v>6.5499997099999998</c:v>
                </c:pt>
                <c:pt idx="653">
                  <c:v>6.54</c:v>
                </c:pt>
                <c:pt idx="654">
                  <c:v>6.5499997099999998</c:v>
                </c:pt>
                <c:pt idx="655">
                  <c:v>6.54</c:v>
                </c:pt>
                <c:pt idx="656">
                  <c:v>6.5299997300000001</c:v>
                </c:pt>
                <c:pt idx="657">
                  <c:v>6.5299997300000001</c:v>
                </c:pt>
                <c:pt idx="658">
                  <c:v>6.5299997300000001</c:v>
                </c:pt>
                <c:pt idx="659">
                  <c:v>6.52</c:v>
                </c:pt>
                <c:pt idx="660">
                  <c:v>6.49</c:v>
                </c:pt>
                <c:pt idx="661">
                  <c:v>6.49</c:v>
                </c:pt>
                <c:pt idx="662">
                  <c:v>6.48</c:v>
                </c:pt>
                <c:pt idx="663">
                  <c:v>6.48</c:v>
                </c:pt>
                <c:pt idx="664">
                  <c:v>6.47</c:v>
                </c:pt>
                <c:pt idx="665">
                  <c:v>6.44</c:v>
                </c:pt>
                <c:pt idx="666">
                  <c:v>6.45</c:v>
                </c:pt>
                <c:pt idx="667">
                  <c:v>6.43</c:v>
                </c:pt>
                <c:pt idx="668">
                  <c:v>6.42</c:v>
                </c:pt>
                <c:pt idx="669">
                  <c:v>6.43</c:v>
                </c:pt>
                <c:pt idx="670">
                  <c:v>6.41</c:v>
                </c:pt>
                <c:pt idx="671">
                  <c:v>6.42</c:v>
                </c:pt>
                <c:pt idx="672">
                  <c:v>6.39</c:v>
                </c:pt>
                <c:pt idx="673">
                  <c:v>6.37</c:v>
                </c:pt>
                <c:pt idx="674">
                  <c:v>6.39</c:v>
                </c:pt>
                <c:pt idx="675">
                  <c:v>6.37</c:v>
                </c:pt>
                <c:pt idx="676">
                  <c:v>6.33999968</c:v>
                </c:pt>
                <c:pt idx="677">
                  <c:v>6.33999968</c:v>
                </c:pt>
                <c:pt idx="678">
                  <c:v>6.33999968</c:v>
                </c:pt>
                <c:pt idx="679">
                  <c:v>6.33999968</c:v>
                </c:pt>
                <c:pt idx="680">
                  <c:v>6.33</c:v>
                </c:pt>
                <c:pt idx="681">
                  <c:v>6.3199996900000004</c:v>
                </c:pt>
                <c:pt idx="682">
                  <c:v>6.3199996900000004</c:v>
                </c:pt>
                <c:pt idx="683">
                  <c:v>6.33</c:v>
                </c:pt>
                <c:pt idx="684">
                  <c:v>6.31</c:v>
                </c:pt>
                <c:pt idx="685">
                  <c:v>6.31</c:v>
                </c:pt>
                <c:pt idx="686">
                  <c:v>6.2999997099999998</c:v>
                </c:pt>
                <c:pt idx="687">
                  <c:v>6.2799997300000001</c:v>
                </c:pt>
                <c:pt idx="688">
                  <c:v>6.2799997300000001</c:v>
                </c:pt>
                <c:pt idx="689">
                  <c:v>6.2599997500000004</c:v>
                </c:pt>
                <c:pt idx="690">
                  <c:v>6.2599997500000004</c:v>
                </c:pt>
                <c:pt idx="691">
                  <c:v>6.25</c:v>
                </c:pt>
                <c:pt idx="692">
                  <c:v>6.23</c:v>
                </c:pt>
                <c:pt idx="693">
                  <c:v>6.23</c:v>
                </c:pt>
                <c:pt idx="694">
                  <c:v>6.23</c:v>
                </c:pt>
                <c:pt idx="695">
                  <c:v>6.21</c:v>
                </c:pt>
                <c:pt idx="696">
                  <c:v>6.21</c:v>
                </c:pt>
                <c:pt idx="697">
                  <c:v>6.21</c:v>
                </c:pt>
                <c:pt idx="698">
                  <c:v>6.2</c:v>
                </c:pt>
                <c:pt idx="699">
                  <c:v>6.2</c:v>
                </c:pt>
                <c:pt idx="700">
                  <c:v>6.19</c:v>
                </c:pt>
                <c:pt idx="701">
                  <c:v>6.15</c:v>
                </c:pt>
                <c:pt idx="702">
                  <c:v>6.17</c:v>
                </c:pt>
                <c:pt idx="703">
                  <c:v>6.14</c:v>
                </c:pt>
                <c:pt idx="704">
                  <c:v>6.16</c:v>
                </c:pt>
                <c:pt idx="705">
                  <c:v>6.14</c:v>
                </c:pt>
                <c:pt idx="706">
                  <c:v>6.1099996599999997</c:v>
                </c:pt>
                <c:pt idx="707">
                  <c:v>6.1099996599999997</c:v>
                </c:pt>
                <c:pt idx="708">
                  <c:v>6.1</c:v>
                </c:pt>
                <c:pt idx="709">
                  <c:v>6.1099996599999997</c:v>
                </c:pt>
                <c:pt idx="710">
                  <c:v>6.1</c:v>
                </c:pt>
                <c:pt idx="711">
                  <c:v>6.08999968</c:v>
                </c:pt>
                <c:pt idx="712">
                  <c:v>6.08999968</c:v>
                </c:pt>
                <c:pt idx="713">
                  <c:v>6.0699996900000004</c:v>
                </c:pt>
                <c:pt idx="714">
                  <c:v>6.06</c:v>
                </c:pt>
                <c:pt idx="715">
                  <c:v>6.06</c:v>
                </c:pt>
                <c:pt idx="716">
                  <c:v>6.06</c:v>
                </c:pt>
                <c:pt idx="717">
                  <c:v>6.0499997099999998</c:v>
                </c:pt>
                <c:pt idx="718">
                  <c:v>6.0499997099999998</c:v>
                </c:pt>
                <c:pt idx="719">
                  <c:v>6.0299997300000001</c:v>
                </c:pt>
                <c:pt idx="720">
                  <c:v>6.0299997300000001</c:v>
                </c:pt>
                <c:pt idx="721">
                  <c:v>6.0299997300000001</c:v>
                </c:pt>
                <c:pt idx="722">
                  <c:v>6</c:v>
                </c:pt>
                <c:pt idx="723">
                  <c:v>6</c:v>
                </c:pt>
                <c:pt idx="724">
                  <c:v>5.99</c:v>
                </c:pt>
                <c:pt idx="725">
                  <c:v>5.99</c:v>
                </c:pt>
                <c:pt idx="726">
                  <c:v>5.98</c:v>
                </c:pt>
                <c:pt idx="727">
                  <c:v>5.96</c:v>
                </c:pt>
                <c:pt idx="728">
                  <c:v>5.95</c:v>
                </c:pt>
                <c:pt idx="729">
                  <c:v>5.94</c:v>
                </c:pt>
                <c:pt idx="730">
                  <c:v>5.94</c:v>
                </c:pt>
                <c:pt idx="731">
                  <c:v>5.94</c:v>
                </c:pt>
                <c:pt idx="732">
                  <c:v>5.93</c:v>
                </c:pt>
                <c:pt idx="733">
                  <c:v>5.92</c:v>
                </c:pt>
                <c:pt idx="734">
                  <c:v>5.9</c:v>
                </c:pt>
                <c:pt idx="735">
                  <c:v>5.89</c:v>
                </c:pt>
                <c:pt idx="736">
                  <c:v>5.8799996400000003</c:v>
                </c:pt>
                <c:pt idx="737">
                  <c:v>5.87</c:v>
                </c:pt>
                <c:pt idx="738">
                  <c:v>5.87</c:v>
                </c:pt>
                <c:pt idx="739">
                  <c:v>5.89</c:v>
                </c:pt>
                <c:pt idx="740">
                  <c:v>5.85</c:v>
                </c:pt>
                <c:pt idx="741">
                  <c:v>5.85</c:v>
                </c:pt>
                <c:pt idx="742">
                  <c:v>5.85</c:v>
                </c:pt>
                <c:pt idx="743">
                  <c:v>5.83999968</c:v>
                </c:pt>
                <c:pt idx="744">
                  <c:v>5.83999968</c:v>
                </c:pt>
                <c:pt idx="745">
                  <c:v>5.8199996900000004</c:v>
                </c:pt>
                <c:pt idx="746">
                  <c:v>5.83</c:v>
                </c:pt>
                <c:pt idx="747">
                  <c:v>5.83</c:v>
                </c:pt>
                <c:pt idx="748">
                  <c:v>5.8199996900000004</c:v>
                </c:pt>
                <c:pt idx="749">
                  <c:v>5.8199996900000004</c:v>
                </c:pt>
                <c:pt idx="750">
                  <c:v>5.7999997099999998</c:v>
                </c:pt>
                <c:pt idx="751">
                  <c:v>5.79</c:v>
                </c:pt>
                <c:pt idx="752">
                  <c:v>5.79</c:v>
                </c:pt>
                <c:pt idx="753">
                  <c:v>5.7799997300000001</c:v>
                </c:pt>
                <c:pt idx="754">
                  <c:v>5.7799997300000001</c:v>
                </c:pt>
                <c:pt idx="755">
                  <c:v>5.7599997500000004</c:v>
                </c:pt>
                <c:pt idx="756">
                  <c:v>5.77</c:v>
                </c:pt>
                <c:pt idx="757">
                  <c:v>5.77</c:v>
                </c:pt>
                <c:pt idx="758">
                  <c:v>5.7599997500000004</c:v>
                </c:pt>
                <c:pt idx="759">
                  <c:v>5.7599997500000004</c:v>
                </c:pt>
                <c:pt idx="760">
                  <c:v>5.73</c:v>
                </c:pt>
                <c:pt idx="761">
                  <c:v>5.73</c:v>
                </c:pt>
                <c:pt idx="762">
                  <c:v>5.74</c:v>
                </c:pt>
                <c:pt idx="763">
                  <c:v>5.73</c:v>
                </c:pt>
                <c:pt idx="764">
                  <c:v>5.71</c:v>
                </c:pt>
                <c:pt idx="765">
                  <c:v>5.71</c:v>
                </c:pt>
                <c:pt idx="766">
                  <c:v>5.71</c:v>
                </c:pt>
                <c:pt idx="767">
                  <c:v>5.69</c:v>
                </c:pt>
                <c:pt idx="768">
                  <c:v>5.68</c:v>
                </c:pt>
                <c:pt idx="769">
                  <c:v>5.68</c:v>
                </c:pt>
                <c:pt idx="770">
                  <c:v>5.67</c:v>
                </c:pt>
                <c:pt idx="771">
                  <c:v>5.67</c:v>
                </c:pt>
                <c:pt idx="772">
                  <c:v>5.67</c:v>
                </c:pt>
                <c:pt idx="773">
                  <c:v>5.66</c:v>
                </c:pt>
                <c:pt idx="774">
                  <c:v>5.65</c:v>
                </c:pt>
                <c:pt idx="775">
                  <c:v>5.66</c:v>
                </c:pt>
                <c:pt idx="776">
                  <c:v>5.6299996400000003</c:v>
                </c:pt>
                <c:pt idx="777">
                  <c:v>5.6299996400000003</c:v>
                </c:pt>
                <c:pt idx="778">
                  <c:v>5.6299996400000003</c:v>
                </c:pt>
                <c:pt idx="779">
                  <c:v>5.62</c:v>
                </c:pt>
                <c:pt idx="780">
                  <c:v>5.6099996599999997</c:v>
                </c:pt>
                <c:pt idx="781">
                  <c:v>5.62</c:v>
                </c:pt>
                <c:pt idx="782">
                  <c:v>5.6</c:v>
                </c:pt>
                <c:pt idx="783">
                  <c:v>5.58</c:v>
                </c:pt>
                <c:pt idx="784">
                  <c:v>5.58</c:v>
                </c:pt>
                <c:pt idx="785">
                  <c:v>5.5699996900000004</c:v>
                </c:pt>
                <c:pt idx="786">
                  <c:v>5.5499997099999998</c:v>
                </c:pt>
                <c:pt idx="787">
                  <c:v>5.5699996900000004</c:v>
                </c:pt>
                <c:pt idx="788">
                  <c:v>5.56</c:v>
                </c:pt>
                <c:pt idx="789">
                  <c:v>5.58</c:v>
                </c:pt>
                <c:pt idx="790">
                  <c:v>5.5299997300000001</c:v>
                </c:pt>
                <c:pt idx="791">
                  <c:v>5.5299997300000001</c:v>
                </c:pt>
                <c:pt idx="792">
                  <c:v>5.5299997300000001</c:v>
                </c:pt>
                <c:pt idx="793">
                  <c:v>5.5499997099999998</c:v>
                </c:pt>
                <c:pt idx="794">
                  <c:v>5.5299997300000001</c:v>
                </c:pt>
                <c:pt idx="795">
                  <c:v>5.5499997099999998</c:v>
                </c:pt>
                <c:pt idx="796">
                  <c:v>5.5099997500000004</c:v>
                </c:pt>
                <c:pt idx="797">
                  <c:v>5.5099997500000004</c:v>
                </c:pt>
                <c:pt idx="798">
                  <c:v>5.52</c:v>
                </c:pt>
                <c:pt idx="799">
                  <c:v>5.52</c:v>
                </c:pt>
                <c:pt idx="800">
                  <c:v>5.49</c:v>
                </c:pt>
                <c:pt idx="801">
                  <c:v>5.5</c:v>
                </c:pt>
                <c:pt idx="802">
                  <c:v>5.5</c:v>
                </c:pt>
                <c:pt idx="803">
                  <c:v>5.5</c:v>
                </c:pt>
                <c:pt idx="804">
                  <c:v>5.47</c:v>
                </c:pt>
                <c:pt idx="805">
                  <c:v>5.5</c:v>
                </c:pt>
                <c:pt idx="806">
                  <c:v>5.46</c:v>
                </c:pt>
                <c:pt idx="807">
                  <c:v>5.46</c:v>
                </c:pt>
                <c:pt idx="808">
                  <c:v>5.47</c:v>
                </c:pt>
                <c:pt idx="809">
                  <c:v>5.46</c:v>
                </c:pt>
                <c:pt idx="810">
                  <c:v>5.47</c:v>
                </c:pt>
                <c:pt idx="811">
                  <c:v>5.45</c:v>
                </c:pt>
                <c:pt idx="812">
                  <c:v>5.44</c:v>
                </c:pt>
                <c:pt idx="813">
                  <c:v>5.46</c:v>
                </c:pt>
                <c:pt idx="814">
                  <c:v>5.42</c:v>
                </c:pt>
                <c:pt idx="815">
                  <c:v>5.41</c:v>
                </c:pt>
                <c:pt idx="816">
                  <c:v>5.44</c:v>
                </c:pt>
                <c:pt idx="817">
                  <c:v>5.42</c:v>
                </c:pt>
                <c:pt idx="818">
                  <c:v>5.42</c:v>
                </c:pt>
                <c:pt idx="819">
                  <c:v>5.42</c:v>
                </c:pt>
                <c:pt idx="820">
                  <c:v>5.42</c:v>
                </c:pt>
                <c:pt idx="821">
                  <c:v>5.4</c:v>
                </c:pt>
                <c:pt idx="822">
                  <c:v>5.4</c:v>
                </c:pt>
                <c:pt idx="823">
                  <c:v>5.4</c:v>
                </c:pt>
                <c:pt idx="824">
                  <c:v>5.38</c:v>
                </c:pt>
                <c:pt idx="825">
                  <c:v>5.39</c:v>
                </c:pt>
                <c:pt idx="826">
                  <c:v>5.39</c:v>
                </c:pt>
                <c:pt idx="827">
                  <c:v>5.3599996599999997</c:v>
                </c:pt>
                <c:pt idx="828">
                  <c:v>5.35</c:v>
                </c:pt>
                <c:pt idx="829">
                  <c:v>5.35</c:v>
                </c:pt>
                <c:pt idx="830">
                  <c:v>5.3599996599999997</c:v>
                </c:pt>
                <c:pt idx="831">
                  <c:v>5.35</c:v>
                </c:pt>
                <c:pt idx="832">
                  <c:v>5.31</c:v>
                </c:pt>
                <c:pt idx="833">
                  <c:v>5.33999968</c:v>
                </c:pt>
                <c:pt idx="834">
                  <c:v>5.33999968</c:v>
                </c:pt>
                <c:pt idx="835">
                  <c:v>5.33</c:v>
                </c:pt>
                <c:pt idx="836">
                  <c:v>5.31</c:v>
                </c:pt>
                <c:pt idx="837">
                  <c:v>5.31</c:v>
                </c:pt>
                <c:pt idx="838">
                  <c:v>5.31</c:v>
                </c:pt>
                <c:pt idx="839">
                  <c:v>5.29</c:v>
                </c:pt>
                <c:pt idx="840">
                  <c:v>5.29</c:v>
                </c:pt>
                <c:pt idx="841">
                  <c:v>5.31</c:v>
                </c:pt>
                <c:pt idx="842">
                  <c:v>5.2799997300000001</c:v>
                </c:pt>
                <c:pt idx="843">
                  <c:v>5.2799997300000001</c:v>
                </c:pt>
                <c:pt idx="844">
                  <c:v>5.27</c:v>
                </c:pt>
                <c:pt idx="845">
                  <c:v>5.2799997300000001</c:v>
                </c:pt>
                <c:pt idx="846">
                  <c:v>5.27</c:v>
                </c:pt>
                <c:pt idx="847">
                  <c:v>5.24</c:v>
                </c:pt>
                <c:pt idx="848">
                  <c:v>5.2799997300000001</c:v>
                </c:pt>
                <c:pt idx="849">
                  <c:v>5.5</c:v>
                </c:pt>
                <c:pt idx="850">
                  <c:v>5.95</c:v>
                </c:pt>
                <c:pt idx="851">
                  <c:v>6.1</c:v>
                </c:pt>
                <c:pt idx="852">
                  <c:v>6.0499997099999998</c:v>
                </c:pt>
                <c:pt idx="853">
                  <c:v>5.92</c:v>
                </c:pt>
                <c:pt idx="854">
                  <c:v>5.77</c:v>
                </c:pt>
                <c:pt idx="855">
                  <c:v>5.65</c:v>
                </c:pt>
                <c:pt idx="856">
                  <c:v>5.5099997500000004</c:v>
                </c:pt>
                <c:pt idx="857">
                  <c:v>5.41</c:v>
                </c:pt>
                <c:pt idx="858">
                  <c:v>5.2999997099999998</c:v>
                </c:pt>
                <c:pt idx="859">
                  <c:v>5.24</c:v>
                </c:pt>
                <c:pt idx="860">
                  <c:v>5.18</c:v>
                </c:pt>
                <c:pt idx="861">
                  <c:v>5.14</c:v>
                </c:pt>
                <c:pt idx="862">
                  <c:v>5.12</c:v>
                </c:pt>
                <c:pt idx="863">
                  <c:v>5.1099996599999997</c:v>
                </c:pt>
                <c:pt idx="864">
                  <c:v>5.08999968</c:v>
                </c:pt>
                <c:pt idx="865">
                  <c:v>5.08</c:v>
                </c:pt>
                <c:pt idx="866">
                  <c:v>5.0299997300000001</c:v>
                </c:pt>
                <c:pt idx="867">
                  <c:v>5.0099997500000004</c:v>
                </c:pt>
                <c:pt idx="868">
                  <c:v>4.96</c:v>
                </c:pt>
                <c:pt idx="869">
                  <c:v>4.92</c:v>
                </c:pt>
                <c:pt idx="870">
                  <c:v>4.87</c:v>
                </c:pt>
                <c:pt idx="871">
                  <c:v>4.8199996900000004</c:v>
                </c:pt>
                <c:pt idx="872">
                  <c:v>4.75</c:v>
                </c:pt>
                <c:pt idx="873">
                  <c:v>4.68</c:v>
                </c:pt>
                <c:pt idx="874">
                  <c:v>4.58999968</c:v>
                </c:pt>
                <c:pt idx="875">
                  <c:v>4.47</c:v>
                </c:pt>
                <c:pt idx="876">
                  <c:v>4.41</c:v>
                </c:pt>
                <c:pt idx="877">
                  <c:v>4.3199996900000004</c:v>
                </c:pt>
                <c:pt idx="878">
                  <c:v>4.17</c:v>
                </c:pt>
                <c:pt idx="879">
                  <c:v>4.0599999999999996</c:v>
                </c:pt>
                <c:pt idx="880">
                  <c:v>3.94999981</c:v>
                </c:pt>
                <c:pt idx="881">
                  <c:v>3.84</c:v>
                </c:pt>
                <c:pt idx="882">
                  <c:v>3.76</c:v>
                </c:pt>
                <c:pt idx="883">
                  <c:v>3.62</c:v>
                </c:pt>
                <c:pt idx="884">
                  <c:v>3.52</c:v>
                </c:pt>
                <c:pt idx="885">
                  <c:v>3.41999984</c:v>
                </c:pt>
                <c:pt idx="886">
                  <c:v>3.33</c:v>
                </c:pt>
                <c:pt idx="887">
                  <c:v>3.26</c:v>
                </c:pt>
                <c:pt idx="888">
                  <c:v>3.19999981</c:v>
                </c:pt>
                <c:pt idx="889">
                  <c:v>3.16999984</c:v>
                </c:pt>
                <c:pt idx="890">
                  <c:v>3.1</c:v>
                </c:pt>
                <c:pt idx="891">
                  <c:v>3.06</c:v>
                </c:pt>
                <c:pt idx="892">
                  <c:v>3.01</c:v>
                </c:pt>
                <c:pt idx="893">
                  <c:v>2.97</c:v>
                </c:pt>
                <c:pt idx="894">
                  <c:v>2.91999984</c:v>
                </c:pt>
                <c:pt idx="895">
                  <c:v>2.87</c:v>
                </c:pt>
                <c:pt idx="896">
                  <c:v>2.81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3DF-4308-8304-6CF9EB7EA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550784"/>
        <c:axId val="556553728"/>
      </c:scatterChart>
      <c:valAx>
        <c:axId val="556550784"/>
        <c:scaling>
          <c:orientation val="minMax"/>
          <c:max val="12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b="1"/>
                </a:pPr>
                <a:r>
                  <a:rPr lang="de-DE" b="1"/>
                  <a:t>Zeit in s</a:t>
                </a:r>
              </a:p>
            </c:rich>
          </c:tx>
          <c:layout>
            <c:manualLayout>
              <c:xMode val="edge"/>
              <c:yMode val="edge"/>
              <c:x val="0.46387597222222221"/>
              <c:y val="0.92650462962962976"/>
            </c:manualLayout>
          </c:layout>
          <c:overlay val="0"/>
        </c:title>
        <c:numFmt formatCode="General" sourceLinked="0"/>
        <c:majorTickMark val="cross"/>
        <c:minorTickMark val="in"/>
        <c:tickLblPos val="nextTo"/>
        <c:crossAx val="556553728"/>
        <c:crossesAt val="-2000"/>
        <c:crossBetween val="midCat"/>
        <c:majorUnit val="600000"/>
        <c:dispUnits>
          <c:builtInUnit val="thousands"/>
        </c:dispUnits>
      </c:valAx>
      <c:valAx>
        <c:axId val="556553728"/>
        <c:scaling>
          <c:orientation val="minMax"/>
          <c:max val="50"/>
          <c:min val="-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1"/>
                </a:pPr>
                <a:r>
                  <a:rPr lang="de-DE" b="1"/>
                  <a:t>Temperatur in °C</a:t>
                </a:r>
              </a:p>
            </c:rich>
          </c:tx>
          <c:layout>
            <c:manualLayout>
              <c:xMode val="edge"/>
              <c:yMode val="edge"/>
              <c:x val="4.5861111111111111E-3"/>
              <c:y val="0.2728782407407407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56550784"/>
        <c:crosses val="autoZero"/>
        <c:crossBetween val="midCat"/>
      </c:valAx>
      <c:spPr>
        <a:solidFill>
          <a:schemeClr val="bg1">
            <a:lumMod val="95000"/>
          </a:schemeClr>
        </a:solidFill>
      </c:spPr>
    </c:plotArea>
    <c:legend>
      <c:legendPos val="t"/>
      <c:layout>
        <c:manualLayout>
          <c:xMode val="edge"/>
          <c:yMode val="edge"/>
          <c:x val="0.18142314980029942"/>
          <c:y val="3.7991452991452991E-2"/>
          <c:w val="0.68325727007205939"/>
          <c:h val="9.9901709401709407E-2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200"/>
          </a:pPr>
          <a:endParaRPr lang="de-DE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 b="0">
          <a:latin typeface="Times New Roman" panose="02020603050405020304" pitchFamily="18" charset="0"/>
          <a:cs typeface="Times New Roman" panose="02020603050405020304" pitchFamily="18" charset="0"/>
        </a:defRPr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60598449732E-2"/>
          <c:y val="0.15116067449116027"/>
          <c:w val="0.79268340297802475"/>
          <c:h val="0.68117664537215872"/>
        </c:manualLayout>
      </c:layout>
      <c:scatterChart>
        <c:scatterStyle val="smoothMarker"/>
        <c:varyColors val="0"/>
        <c:ser>
          <c:idx val="1"/>
          <c:order val="0"/>
          <c:tx>
            <c:strRef>
              <c:f>Tabelle1!$Z$1</c:f>
              <c:strCache>
                <c:ptCount val="1"/>
                <c:pt idx="0">
                  <c:v>Temp_VD_out</c:v>
                </c:pt>
              </c:strCache>
            </c:strRef>
          </c:tx>
          <c:spPr>
            <a:ln>
              <a:solidFill>
                <a:srgbClr val="00B0F0"/>
              </a:solidFill>
              <a:prstDash val="solid"/>
            </a:ln>
          </c:spPr>
          <c:marker>
            <c:symbol val="none"/>
          </c:marker>
          <c:yVal>
            <c:numRef>
              <c:f>Tabelle1!$Z$2:$Z$1857</c:f>
              <c:numCache>
                <c:formatCode>General</c:formatCode>
                <c:ptCount val="1856"/>
                <c:pt idx="0">
                  <c:v>-0.329999983</c:v>
                </c:pt>
                <c:pt idx="1">
                  <c:v>-0.329999983</c:v>
                </c:pt>
                <c:pt idx="2">
                  <c:v>-0.35</c:v>
                </c:pt>
                <c:pt idx="3">
                  <c:v>-0.329999983</c:v>
                </c:pt>
                <c:pt idx="4">
                  <c:v>-0.35</c:v>
                </c:pt>
                <c:pt idx="5">
                  <c:v>-0.35</c:v>
                </c:pt>
                <c:pt idx="6">
                  <c:v>-0.329999983</c:v>
                </c:pt>
                <c:pt idx="7">
                  <c:v>-0.35</c:v>
                </c:pt>
                <c:pt idx="8">
                  <c:v>-0.329999983</c:v>
                </c:pt>
                <c:pt idx="9">
                  <c:v>-0.329999983</c:v>
                </c:pt>
                <c:pt idx="10">
                  <c:v>-0.329999983</c:v>
                </c:pt>
                <c:pt idx="11">
                  <c:v>-0.31</c:v>
                </c:pt>
                <c:pt idx="12">
                  <c:v>-0.31</c:v>
                </c:pt>
                <c:pt idx="13">
                  <c:v>-0.329999983</c:v>
                </c:pt>
                <c:pt idx="14">
                  <c:v>-0.299999982</c:v>
                </c:pt>
                <c:pt idx="15">
                  <c:v>-0.31</c:v>
                </c:pt>
                <c:pt idx="16">
                  <c:v>-0.31</c:v>
                </c:pt>
                <c:pt idx="17">
                  <c:v>-0.31</c:v>
                </c:pt>
                <c:pt idx="18">
                  <c:v>-0.31</c:v>
                </c:pt>
                <c:pt idx="19">
                  <c:v>-0.31</c:v>
                </c:pt>
                <c:pt idx="20">
                  <c:v>-0.329999983</c:v>
                </c:pt>
                <c:pt idx="21">
                  <c:v>-0.299999982</c:v>
                </c:pt>
                <c:pt idx="22">
                  <c:v>-0.31</c:v>
                </c:pt>
                <c:pt idx="23">
                  <c:v>-0.329999983</c:v>
                </c:pt>
                <c:pt idx="24">
                  <c:v>-0.299999982</c:v>
                </c:pt>
                <c:pt idx="25">
                  <c:v>-0.31</c:v>
                </c:pt>
                <c:pt idx="26">
                  <c:v>-0.299999982</c:v>
                </c:pt>
                <c:pt idx="27">
                  <c:v>-0.329999983</c:v>
                </c:pt>
                <c:pt idx="28">
                  <c:v>-0.31</c:v>
                </c:pt>
                <c:pt idx="29">
                  <c:v>-0.31</c:v>
                </c:pt>
                <c:pt idx="30">
                  <c:v>-0.299999982</c:v>
                </c:pt>
                <c:pt idx="31">
                  <c:v>-0.31</c:v>
                </c:pt>
                <c:pt idx="32">
                  <c:v>-0.31</c:v>
                </c:pt>
                <c:pt idx="33">
                  <c:v>-0.31</c:v>
                </c:pt>
                <c:pt idx="34">
                  <c:v>-0.28999999999999998</c:v>
                </c:pt>
                <c:pt idx="35">
                  <c:v>-0.28000000000000003</c:v>
                </c:pt>
                <c:pt idx="36">
                  <c:v>-0.31</c:v>
                </c:pt>
                <c:pt idx="37">
                  <c:v>-0.31</c:v>
                </c:pt>
                <c:pt idx="38">
                  <c:v>-0.28999999999999998</c:v>
                </c:pt>
                <c:pt idx="39">
                  <c:v>-0.28000000000000003</c:v>
                </c:pt>
                <c:pt idx="40">
                  <c:v>-0.299999982</c:v>
                </c:pt>
                <c:pt idx="41">
                  <c:v>-0.28999999999999998</c:v>
                </c:pt>
                <c:pt idx="42">
                  <c:v>-0.28999999999999998</c:v>
                </c:pt>
                <c:pt idx="43">
                  <c:v>-0.28999999999999998</c:v>
                </c:pt>
                <c:pt idx="44">
                  <c:v>-0.28000000000000003</c:v>
                </c:pt>
                <c:pt idx="45">
                  <c:v>-0.299999982</c:v>
                </c:pt>
                <c:pt idx="46">
                  <c:v>-0.28000000000000003</c:v>
                </c:pt>
                <c:pt idx="47">
                  <c:v>-0.28000000000000003</c:v>
                </c:pt>
                <c:pt idx="48">
                  <c:v>-0.28999999999999998</c:v>
                </c:pt>
                <c:pt idx="49">
                  <c:v>-0.28000000000000003</c:v>
                </c:pt>
                <c:pt idx="50">
                  <c:v>-0.42</c:v>
                </c:pt>
                <c:pt idx="51">
                  <c:v>-0.76</c:v>
                </c:pt>
                <c:pt idx="52">
                  <c:v>-1.03</c:v>
                </c:pt>
                <c:pt idx="53">
                  <c:v>-1.20999992</c:v>
                </c:pt>
                <c:pt idx="54">
                  <c:v>-1.41</c:v>
                </c:pt>
                <c:pt idx="55">
                  <c:v>-1.53</c:v>
                </c:pt>
                <c:pt idx="56">
                  <c:v>-1.5999999</c:v>
                </c:pt>
                <c:pt idx="57">
                  <c:v>-1.64</c:v>
                </c:pt>
                <c:pt idx="58">
                  <c:v>-1.6999999299999999</c:v>
                </c:pt>
                <c:pt idx="59">
                  <c:v>-1.73</c:v>
                </c:pt>
                <c:pt idx="60">
                  <c:v>-1.75</c:v>
                </c:pt>
                <c:pt idx="61">
                  <c:v>-1.79</c:v>
                </c:pt>
                <c:pt idx="62">
                  <c:v>-1.89</c:v>
                </c:pt>
                <c:pt idx="63">
                  <c:v>-1.9499999299999999</c:v>
                </c:pt>
                <c:pt idx="64">
                  <c:v>-2.0499999999999998</c:v>
                </c:pt>
                <c:pt idx="65">
                  <c:v>-2.16999984</c:v>
                </c:pt>
                <c:pt idx="66">
                  <c:v>-2.27</c:v>
                </c:pt>
                <c:pt idx="67">
                  <c:v>-2.36</c:v>
                </c:pt>
                <c:pt idx="68">
                  <c:v>-2.48</c:v>
                </c:pt>
                <c:pt idx="69">
                  <c:v>-2.57</c:v>
                </c:pt>
                <c:pt idx="70">
                  <c:v>-2.66999984</c:v>
                </c:pt>
                <c:pt idx="71">
                  <c:v>-2.76</c:v>
                </c:pt>
                <c:pt idx="72">
                  <c:v>-2.86</c:v>
                </c:pt>
                <c:pt idx="73">
                  <c:v>-2.9399998200000002</c:v>
                </c:pt>
                <c:pt idx="74">
                  <c:v>-3.03</c:v>
                </c:pt>
                <c:pt idx="75">
                  <c:v>-3.1</c:v>
                </c:pt>
                <c:pt idx="76">
                  <c:v>-3.1899998200000002</c:v>
                </c:pt>
                <c:pt idx="77">
                  <c:v>-3.27</c:v>
                </c:pt>
                <c:pt idx="78">
                  <c:v>-3.36</c:v>
                </c:pt>
                <c:pt idx="79">
                  <c:v>-3.41999984</c:v>
                </c:pt>
                <c:pt idx="80">
                  <c:v>-3.49</c:v>
                </c:pt>
                <c:pt idx="81">
                  <c:v>-3.54</c:v>
                </c:pt>
                <c:pt idx="82">
                  <c:v>-3.6</c:v>
                </c:pt>
                <c:pt idx="83">
                  <c:v>-3.66999984</c:v>
                </c:pt>
                <c:pt idx="84">
                  <c:v>-3.74</c:v>
                </c:pt>
                <c:pt idx="85">
                  <c:v>-3.8</c:v>
                </c:pt>
                <c:pt idx="86">
                  <c:v>-3.86</c:v>
                </c:pt>
                <c:pt idx="87">
                  <c:v>-3.9099998500000002</c:v>
                </c:pt>
                <c:pt idx="88">
                  <c:v>-3.94999981</c:v>
                </c:pt>
                <c:pt idx="89">
                  <c:v>-4.0199999999999996</c:v>
                </c:pt>
                <c:pt idx="90">
                  <c:v>-4.08999968</c:v>
                </c:pt>
                <c:pt idx="91">
                  <c:v>-4.1100000000000003</c:v>
                </c:pt>
                <c:pt idx="92">
                  <c:v>-4.16</c:v>
                </c:pt>
                <c:pt idx="93">
                  <c:v>-4.24</c:v>
                </c:pt>
                <c:pt idx="94">
                  <c:v>-4.29</c:v>
                </c:pt>
                <c:pt idx="95">
                  <c:v>-4.3499999999999996</c:v>
                </c:pt>
                <c:pt idx="96">
                  <c:v>-4.41</c:v>
                </c:pt>
                <c:pt idx="97">
                  <c:v>-4.5</c:v>
                </c:pt>
                <c:pt idx="98">
                  <c:v>-4.5499997099999998</c:v>
                </c:pt>
                <c:pt idx="99">
                  <c:v>-4.5499997099999998</c:v>
                </c:pt>
                <c:pt idx="100">
                  <c:v>-4.49</c:v>
                </c:pt>
                <c:pt idx="101">
                  <c:v>-4.3899999999999997</c:v>
                </c:pt>
                <c:pt idx="102">
                  <c:v>-4.2799997300000001</c:v>
                </c:pt>
                <c:pt idx="103">
                  <c:v>-4.17</c:v>
                </c:pt>
                <c:pt idx="104">
                  <c:v>-4.0699996900000004</c:v>
                </c:pt>
                <c:pt idx="105">
                  <c:v>-3.91999984</c:v>
                </c:pt>
                <c:pt idx="106">
                  <c:v>-3.79</c:v>
                </c:pt>
                <c:pt idx="107">
                  <c:v>-3.66999984</c:v>
                </c:pt>
                <c:pt idx="108">
                  <c:v>-3.55</c:v>
                </c:pt>
                <c:pt idx="109">
                  <c:v>-3.49</c:v>
                </c:pt>
                <c:pt idx="110">
                  <c:v>-3.41999984</c:v>
                </c:pt>
                <c:pt idx="111">
                  <c:v>-3.36</c:v>
                </c:pt>
                <c:pt idx="112">
                  <c:v>-3.31</c:v>
                </c:pt>
                <c:pt idx="113">
                  <c:v>-3.27</c:v>
                </c:pt>
                <c:pt idx="114">
                  <c:v>-3.21</c:v>
                </c:pt>
                <c:pt idx="115">
                  <c:v>-3.13999987</c:v>
                </c:pt>
                <c:pt idx="116">
                  <c:v>-3.11</c:v>
                </c:pt>
                <c:pt idx="117">
                  <c:v>-3.03</c:v>
                </c:pt>
                <c:pt idx="118">
                  <c:v>-2.98</c:v>
                </c:pt>
                <c:pt idx="119">
                  <c:v>-2.9299998299999999</c:v>
                </c:pt>
                <c:pt idx="120">
                  <c:v>-2.8999998599999999</c:v>
                </c:pt>
                <c:pt idx="121">
                  <c:v>-2.84</c:v>
                </c:pt>
                <c:pt idx="122">
                  <c:v>-2.83</c:v>
                </c:pt>
                <c:pt idx="123">
                  <c:v>-2.83</c:v>
                </c:pt>
                <c:pt idx="124">
                  <c:v>-2.83</c:v>
                </c:pt>
                <c:pt idx="125">
                  <c:v>-2.83</c:v>
                </c:pt>
                <c:pt idx="126">
                  <c:v>-2.83</c:v>
                </c:pt>
                <c:pt idx="127">
                  <c:v>-2.83</c:v>
                </c:pt>
                <c:pt idx="128">
                  <c:v>-2.83</c:v>
                </c:pt>
                <c:pt idx="129">
                  <c:v>-2.83</c:v>
                </c:pt>
                <c:pt idx="130">
                  <c:v>-2.83</c:v>
                </c:pt>
                <c:pt idx="131">
                  <c:v>-2.83</c:v>
                </c:pt>
                <c:pt idx="132">
                  <c:v>-2.83</c:v>
                </c:pt>
                <c:pt idx="133">
                  <c:v>-2.83</c:v>
                </c:pt>
                <c:pt idx="134">
                  <c:v>-2.4299998299999999</c:v>
                </c:pt>
                <c:pt idx="135">
                  <c:v>-2.3999998599999999</c:v>
                </c:pt>
                <c:pt idx="136">
                  <c:v>-2.38999987</c:v>
                </c:pt>
                <c:pt idx="137">
                  <c:v>-2.36</c:v>
                </c:pt>
                <c:pt idx="138">
                  <c:v>-2.36</c:v>
                </c:pt>
                <c:pt idx="139">
                  <c:v>-2.3199999999999998</c:v>
                </c:pt>
                <c:pt idx="140">
                  <c:v>-2.2999999999999998</c:v>
                </c:pt>
                <c:pt idx="141">
                  <c:v>-2.29</c:v>
                </c:pt>
                <c:pt idx="142">
                  <c:v>-2.2799999999999998</c:v>
                </c:pt>
                <c:pt idx="143">
                  <c:v>-2.29</c:v>
                </c:pt>
                <c:pt idx="144">
                  <c:v>-2.27</c:v>
                </c:pt>
                <c:pt idx="145">
                  <c:v>-2.27</c:v>
                </c:pt>
                <c:pt idx="146">
                  <c:v>-2.25</c:v>
                </c:pt>
                <c:pt idx="147">
                  <c:v>-2.25</c:v>
                </c:pt>
                <c:pt idx="148">
                  <c:v>-2.27</c:v>
                </c:pt>
                <c:pt idx="149">
                  <c:v>-2.25</c:v>
                </c:pt>
                <c:pt idx="150">
                  <c:v>-2.27</c:v>
                </c:pt>
                <c:pt idx="151">
                  <c:v>-2.2400000000000002</c:v>
                </c:pt>
                <c:pt idx="152">
                  <c:v>-2.25</c:v>
                </c:pt>
                <c:pt idx="153">
                  <c:v>-2.25</c:v>
                </c:pt>
                <c:pt idx="154">
                  <c:v>-2.27</c:v>
                </c:pt>
                <c:pt idx="155">
                  <c:v>-2.2799999999999998</c:v>
                </c:pt>
                <c:pt idx="156">
                  <c:v>-2.29</c:v>
                </c:pt>
                <c:pt idx="157">
                  <c:v>-2.2999999999999998</c:v>
                </c:pt>
                <c:pt idx="158">
                  <c:v>-2.2999999999999998</c:v>
                </c:pt>
                <c:pt idx="159">
                  <c:v>-2.33</c:v>
                </c:pt>
                <c:pt idx="160">
                  <c:v>-2.3199999999999998</c:v>
                </c:pt>
                <c:pt idx="161">
                  <c:v>-2.34</c:v>
                </c:pt>
                <c:pt idx="162">
                  <c:v>-2.33</c:v>
                </c:pt>
                <c:pt idx="163">
                  <c:v>-2.34</c:v>
                </c:pt>
                <c:pt idx="164">
                  <c:v>-2.34</c:v>
                </c:pt>
                <c:pt idx="165">
                  <c:v>-2.36</c:v>
                </c:pt>
                <c:pt idx="166">
                  <c:v>-2.36</c:v>
                </c:pt>
                <c:pt idx="167">
                  <c:v>-2.38999987</c:v>
                </c:pt>
                <c:pt idx="168">
                  <c:v>-2.3799998800000002</c:v>
                </c:pt>
                <c:pt idx="169">
                  <c:v>-2.38999987</c:v>
                </c:pt>
                <c:pt idx="170">
                  <c:v>-2.3999998599999999</c:v>
                </c:pt>
                <c:pt idx="171">
                  <c:v>-2.4299998299999999</c:v>
                </c:pt>
                <c:pt idx="172">
                  <c:v>-2.4299998299999999</c:v>
                </c:pt>
                <c:pt idx="173">
                  <c:v>-2.4299998299999999</c:v>
                </c:pt>
                <c:pt idx="174">
                  <c:v>-2.4299998299999999</c:v>
                </c:pt>
                <c:pt idx="175">
                  <c:v>-2.44</c:v>
                </c:pt>
                <c:pt idx="176">
                  <c:v>-2.4500000000000002</c:v>
                </c:pt>
                <c:pt idx="177">
                  <c:v>-2.46</c:v>
                </c:pt>
                <c:pt idx="178">
                  <c:v>-2.46</c:v>
                </c:pt>
                <c:pt idx="179">
                  <c:v>-2.4900000000000002</c:v>
                </c:pt>
                <c:pt idx="180">
                  <c:v>-2.46</c:v>
                </c:pt>
                <c:pt idx="181">
                  <c:v>-2.48</c:v>
                </c:pt>
                <c:pt idx="182">
                  <c:v>-2.48</c:v>
                </c:pt>
                <c:pt idx="183">
                  <c:v>-2.48</c:v>
                </c:pt>
                <c:pt idx="184">
                  <c:v>-2.4900000000000002</c:v>
                </c:pt>
                <c:pt idx="185">
                  <c:v>-2.5</c:v>
                </c:pt>
                <c:pt idx="186">
                  <c:v>-2.48</c:v>
                </c:pt>
                <c:pt idx="187">
                  <c:v>-2.5</c:v>
                </c:pt>
                <c:pt idx="188">
                  <c:v>-2.5</c:v>
                </c:pt>
                <c:pt idx="189">
                  <c:v>-2.52</c:v>
                </c:pt>
                <c:pt idx="190">
                  <c:v>-2.5</c:v>
                </c:pt>
                <c:pt idx="191">
                  <c:v>-2.52</c:v>
                </c:pt>
                <c:pt idx="192">
                  <c:v>-2.52</c:v>
                </c:pt>
                <c:pt idx="193">
                  <c:v>-2.54</c:v>
                </c:pt>
                <c:pt idx="194">
                  <c:v>-2.52</c:v>
                </c:pt>
                <c:pt idx="195">
                  <c:v>-2.52</c:v>
                </c:pt>
                <c:pt idx="196">
                  <c:v>-2.52</c:v>
                </c:pt>
                <c:pt idx="197">
                  <c:v>-2.5499999999999998</c:v>
                </c:pt>
                <c:pt idx="198">
                  <c:v>-2.54</c:v>
                </c:pt>
                <c:pt idx="199">
                  <c:v>-2.54</c:v>
                </c:pt>
                <c:pt idx="200">
                  <c:v>-2.52</c:v>
                </c:pt>
                <c:pt idx="201">
                  <c:v>-2.5499999999999998</c:v>
                </c:pt>
                <c:pt idx="202">
                  <c:v>-2.52</c:v>
                </c:pt>
                <c:pt idx="203">
                  <c:v>-2.52</c:v>
                </c:pt>
                <c:pt idx="204">
                  <c:v>-2.54</c:v>
                </c:pt>
                <c:pt idx="205">
                  <c:v>-2.52</c:v>
                </c:pt>
                <c:pt idx="206">
                  <c:v>-2.56</c:v>
                </c:pt>
                <c:pt idx="207">
                  <c:v>-2.5499999999999998</c:v>
                </c:pt>
                <c:pt idx="208">
                  <c:v>-2.54</c:v>
                </c:pt>
                <c:pt idx="209">
                  <c:v>-2.56</c:v>
                </c:pt>
                <c:pt idx="210">
                  <c:v>-2.52</c:v>
                </c:pt>
                <c:pt idx="211">
                  <c:v>-2.54</c:v>
                </c:pt>
                <c:pt idx="212">
                  <c:v>-2.54</c:v>
                </c:pt>
                <c:pt idx="213">
                  <c:v>-2.5499999999999998</c:v>
                </c:pt>
                <c:pt idx="214">
                  <c:v>-2.54</c:v>
                </c:pt>
                <c:pt idx="215">
                  <c:v>-2.5499999999999998</c:v>
                </c:pt>
                <c:pt idx="216">
                  <c:v>-2.52</c:v>
                </c:pt>
                <c:pt idx="217">
                  <c:v>-2.54</c:v>
                </c:pt>
                <c:pt idx="218">
                  <c:v>-2.54</c:v>
                </c:pt>
                <c:pt idx="219">
                  <c:v>-2.54</c:v>
                </c:pt>
                <c:pt idx="220">
                  <c:v>-2.52</c:v>
                </c:pt>
                <c:pt idx="221">
                  <c:v>-2.5099999999999998</c:v>
                </c:pt>
                <c:pt idx="222">
                  <c:v>-2.5099999999999998</c:v>
                </c:pt>
                <c:pt idx="223">
                  <c:v>-2.52</c:v>
                </c:pt>
                <c:pt idx="224">
                  <c:v>-2.5099999999999998</c:v>
                </c:pt>
                <c:pt idx="225">
                  <c:v>-2.52</c:v>
                </c:pt>
                <c:pt idx="226">
                  <c:v>-2.52</c:v>
                </c:pt>
                <c:pt idx="227">
                  <c:v>-2.52</c:v>
                </c:pt>
                <c:pt idx="228">
                  <c:v>-2.5</c:v>
                </c:pt>
                <c:pt idx="229">
                  <c:v>-2.4900000000000002</c:v>
                </c:pt>
                <c:pt idx="230">
                  <c:v>-2.52</c:v>
                </c:pt>
                <c:pt idx="231">
                  <c:v>-2.4900000000000002</c:v>
                </c:pt>
                <c:pt idx="232">
                  <c:v>-2.4900000000000002</c:v>
                </c:pt>
                <c:pt idx="233">
                  <c:v>-2.48</c:v>
                </c:pt>
                <c:pt idx="234">
                  <c:v>-2.5</c:v>
                </c:pt>
                <c:pt idx="235">
                  <c:v>-2.4900000000000002</c:v>
                </c:pt>
                <c:pt idx="236">
                  <c:v>-2.4900000000000002</c:v>
                </c:pt>
                <c:pt idx="237">
                  <c:v>-2.48</c:v>
                </c:pt>
                <c:pt idx="238">
                  <c:v>-2.4900000000000002</c:v>
                </c:pt>
                <c:pt idx="239">
                  <c:v>-2.4900000000000002</c:v>
                </c:pt>
                <c:pt idx="240">
                  <c:v>-2.46</c:v>
                </c:pt>
                <c:pt idx="241">
                  <c:v>-2.48</c:v>
                </c:pt>
                <c:pt idx="242">
                  <c:v>-2.48</c:v>
                </c:pt>
                <c:pt idx="243">
                  <c:v>-2.46</c:v>
                </c:pt>
                <c:pt idx="244">
                  <c:v>-2.46</c:v>
                </c:pt>
                <c:pt idx="245">
                  <c:v>-2.44</c:v>
                </c:pt>
                <c:pt idx="246">
                  <c:v>-2.46</c:v>
                </c:pt>
                <c:pt idx="247">
                  <c:v>-2.4500000000000002</c:v>
                </c:pt>
                <c:pt idx="248">
                  <c:v>-2.4299998299999999</c:v>
                </c:pt>
                <c:pt idx="249">
                  <c:v>-2.4299998299999999</c:v>
                </c:pt>
                <c:pt idx="250">
                  <c:v>-2.4099998500000002</c:v>
                </c:pt>
                <c:pt idx="251">
                  <c:v>-2.4299998299999999</c:v>
                </c:pt>
                <c:pt idx="252">
                  <c:v>-2.4099998500000002</c:v>
                </c:pt>
                <c:pt idx="253">
                  <c:v>-2.3999998599999999</c:v>
                </c:pt>
                <c:pt idx="254">
                  <c:v>-2.38999987</c:v>
                </c:pt>
                <c:pt idx="255">
                  <c:v>-2.4099998500000002</c:v>
                </c:pt>
                <c:pt idx="256">
                  <c:v>-2.3799998800000002</c:v>
                </c:pt>
                <c:pt idx="257">
                  <c:v>-2.3799998800000002</c:v>
                </c:pt>
                <c:pt idx="258">
                  <c:v>-2.3799998800000002</c:v>
                </c:pt>
                <c:pt idx="259">
                  <c:v>-2.36</c:v>
                </c:pt>
                <c:pt idx="260">
                  <c:v>-2.3799998800000002</c:v>
                </c:pt>
                <c:pt idx="261">
                  <c:v>-2.35</c:v>
                </c:pt>
                <c:pt idx="262">
                  <c:v>-2.34</c:v>
                </c:pt>
                <c:pt idx="263">
                  <c:v>-2.35</c:v>
                </c:pt>
                <c:pt idx="264">
                  <c:v>-2.35</c:v>
                </c:pt>
                <c:pt idx="265">
                  <c:v>-2.34</c:v>
                </c:pt>
                <c:pt idx="266">
                  <c:v>-2.33</c:v>
                </c:pt>
                <c:pt idx="267">
                  <c:v>-2.33</c:v>
                </c:pt>
                <c:pt idx="268">
                  <c:v>-2.3199999999999998</c:v>
                </c:pt>
                <c:pt idx="269">
                  <c:v>-2.3199999999999998</c:v>
                </c:pt>
                <c:pt idx="270">
                  <c:v>-2.2799999999999998</c:v>
                </c:pt>
                <c:pt idx="271">
                  <c:v>-2.2999999999999998</c:v>
                </c:pt>
                <c:pt idx="272">
                  <c:v>-2.2999999999999998</c:v>
                </c:pt>
                <c:pt idx="273">
                  <c:v>-2.2799999999999998</c:v>
                </c:pt>
                <c:pt idx="274">
                  <c:v>-2.27</c:v>
                </c:pt>
                <c:pt idx="275">
                  <c:v>-2.2799999999999998</c:v>
                </c:pt>
                <c:pt idx="276">
                  <c:v>-2.27</c:v>
                </c:pt>
                <c:pt idx="277">
                  <c:v>-2.2799999999999998</c:v>
                </c:pt>
                <c:pt idx="278">
                  <c:v>-2.25</c:v>
                </c:pt>
                <c:pt idx="279">
                  <c:v>-2.25</c:v>
                </c:pt>
                <c:pt idx="280">
                  <c:v>-2.23</c:v>
                </c:pt>
                <c:pt idx="281">
                  <c:v>-2.23</c:v>
                </c:pt>
                <c:pt idx="282">
                  <c:v>-2.23</c:v>
                </c:pt>
                <c:pt idx="283">
                  <c:v>-2.2200000000000002</c:v>
                </c:pt>
                <c:pt idx="284">
                  <c:v>-2.23</c:v>
                </c:pt>
                <c:pt idx="285">
                  <c:v>-2.2200000000000002</c:v>
                </c:pt>
                <c:pt idx="286">
                  <c:v>-2.2200000000000002</c:v>
                </c:pt>
                <c:pt idx="287">
                  <c:v>-2.1800000000000002</c:v>
                </c:pt>
                <c:pt idx="288">
                  <c:v>-2.1800000000000002</c:v>
                </c:pt>
                <c:pt idx="289">
                  <c:v>-2.1800000000000002</c:v>
                </c:pt>
                <c:pt idx="290">
                  <c:v>-2.1800000000000002</c:v>
                </c:pt>
                <c:pt idx="291">
                  <c:v>-2.16999984</c:v>
                </c:pt>
                <c:pt idx="292">
                  <c:v>-2.13999987</c:v>
                </c:pt>
                <c:pt idx="293">
                  <c:v>-2.1599998500000002</c:v>
                </c:pt>
                <c:pt idx="294">
                  <c:v>-2.13999987</c:v>
                </c:pt>
                <c:pt idx="295">
                  <c:v>-2.1299998800000002</c:v>
                </c:pt>
                <c:pt idx="296">
                  <c:v>-2.12</c:v>
                </c:pt>
                <c:pt idx="297">
                  <c:v>-2.11</c:v>
                </c:pt>
                <c:pt idx="298">
                  <c:v>-2.1299998800000002</c:v>
                </c:pt>
                <c:pt idx="299">
                  <c:v>-2.12</c:v>
                </c:pt>
                <c:pt idx="300">
                  <c:v>-2.1</c:v>
                </c:pt>
                <c:pt idx="301">
                  <c:v>-2.08</c:v>
                </c:pt>
                <c:pt idx="302">
                  <c:v>-2.1</c:v>
                </c:pt>
                <c:pt idx="303">
                  <c:v>-2.08</c:v>
                </c:pt>
                <c:pt idx="304">
                  <c:v>-2.06</c:v>
                </c:pt>
                <c:pt idx="305">
                  <c:v>-2.0699999999999998</c:v>
                </c:pt>
                <c:pt idx="306">
                  <c:v>-2.0499999999999998</c:v>
                </c:pt>
                <c:pt idx="307">
                  <c:v>-2.0299999999999998</c:v>
                </c:pt>
                <c:pt idx="308">
                  <c:v>-2.06</c:v>
                </c:pt>
                <c:pt idx="309">
                  <c:v>-2.0299999999999998</c:v>
                </c:pt>
                <c:pt idx="310">
                  <c:v>-2.02</c:v>
                </c:pt>
                <c:pt idx="311">
                  <c:v>-2.02</c:v>
                </c:pt>
                <c:pt idx="312">
                  <c:v>-2.0099999999999998</c:v>
                </c:pt>
                <c:pt idx="313">
                  <c:v>-2.0099999999999998</c:v>
                </c:pt>
                <c:pt idx="314">
                  <c:v>-2.0099999999999998</c:v>
                </c:pt>
                <c:pt idx="315">
                  <c:v>-2</c:v>
                </c:pt>
                <c:pt idx="316">
                  <c:v>-1.9699999100000001</c:v>
                </c:pt>
                <c:pt idx="317">
                  <c:v>-1.9699999100000001</c:v>
                </c:pt>
                <c:pt idx="318">
                  <c:v>-1.9699999100000001</c:v>
                </c:pt>
                <c:pt idx="319">
                  <c:v>-1.95999992</c:v>
                </c:pt>
                <c:pt idx="320">
                  <c:v>-1.95999992</c:v>
                </c:pt>
                <c:pt idx="321">
                  <c:v>-1.9399999400000001</c:v>
                </c:pt>
                <c:pt idx="322">
                  <c:v>-1.9399999400000001</c:v>
                </c:pt>
                <c:pt idx="323">
                  <c:v>-1.92</c:v>
                </c:pt>
                <c:pt idx="324">
                  <c:v>-1.9399999400000001</c:v>
                </c:pt>
                <c:pt idx="325">
                  <c:v>-1.91</c:v>
                </c:pt>
                <c:pt idx="326">
                  <c:v>-1.91</c:v>
                </c:pt>
                <c:pt idx="327">
                  <c:v>-1.9</c:v>
                </c:pt>
                <c:pt idx="328">
                  <c:v>-1.9</c:v>
                </c:pt>
                <c:pt idx="329">
                  <c:v>-1.89</c:v>
                </c:pt>
                <c:pt idx="330">
                  <c:v>-1.87</c:v>
                </c:pt>
                <c:pt idx="331">
                  <c:v>-1.86</c:v>
                </c:pt>
                <c:pt idx="332">
                  <c:v>-1.87</c:v>
                </c:pt>
                <c:pt idx="333">
                  <c:v>-1.8499999</c:v>
                </c:pt>
                <c:pt idx="334">
                  <c:v>-1.8499999</c:v>
                </c:pt>
                <c:pt idx="335">
                  <c:v>-1.8499999</c:v>
                </c:pt>
                <c:pt idx="336">
                  <c:v>-1.83999991</c:v>
                </c:pt>
                <c:pt idx="337">
                  <c:v>-1.83999991</c:v>
                </c:pt>
                <c:pt idx="338">
                  <c:v>-1.81</c:v>
                </c:pt>
                <c:pt idx="339">
                  <c:v>-1.81</c:v>
                </c:pt>
                <c:pt idx="340">
                  <c:v>-1.79</c:v>
                </c:pt>
                <c:pt idx="341">
                  <c:v>-1.8</c:v>
                </c:pt>
                <c:pt idx="342">
                  <c:v>-1.78</c:v>
                </c:pt>
                <c:pt idx="343">
                  <c:v>-1.79</c:v>
                </c:pt>
                <c:pt idx="344">
                  <c:v>-1.8</c:v>
                </c:pt>
                <c:pt idx="345">
                  <c:v>-1.78</c:v>
                </c:pt>
                <c:pt idx="346">
                  <c:v>-1.76</c:v>
                </c:pt>
                <c:pt idx="347">
                  <c:v>-1.75</c:v>
                </c:pt>
                <c:pt idx="348">
                  <c:v>-1.75</c:v>
                </c:pt>
                <c:pt idx="349">
                  <c:v>-1.73</c:v>
                </c:pt>
                <c:pt idx="350">
                  <c:v>-1.73</c:v>
                </c:pt>
                <c:pt idx="351">
                  <c:v>-1.73</c:v>
                </c:pt>
                <c:pt idx="352">
                  <c:v>-1.6999999299999999</c:v>
                </c:pt>
                <c:pt idx="353">
                  <c:v>-1.70999992</c:v>
                </c:pt>
                <c:pt idx="354">
                  <c:v>-1.70999992</c:v>
                </c:pt>
                <c:pt idx="355">
                  <c:v>-1.6899999400000001</c:v>
                </c:pt>
                <c:pt idx="356">
                  <c:v>-1.70999992</c:v>
                </c:pt>
                <c:pt idx="357">
                  <c:v>-1.68</c:v>
                </c:pt>
                <c:pt idx="358">
                  <c:v>-1.68</c:v>
                </c:pt>
                <c:pt idx="359">
                  <c:v>-1.67</c:v>
                </c:pt>
                <c:pt idx="360">
                  <c:v>-1.67</c:v>
                </c:pt>
                <c:pt idx="361">
                  <c:v>-1.64</c:v>
                </c:pt>
                <c:pt idx="362">
                  <c:v>-1.66</c:v>
                </c:pt>
                <c:pt idx="363">
                  <c:v>-1.64</c:v>
                </c:pt>
                <c:pt idx="364">
                  <c:v>-1.66</c:v>
                </c:pt>
                <c:pt idx="365">
                  <c:v>-1.64</c:v>
                </c:pt>
                <c:pt idx="366">
                  <c:v>-1.62</c:v>
                </c:pt>
                <c:pt idx="367">
                  <c:v>-1.62</c:v>
                </c:pt>
                <c:pt idx="368">
                  <c:v>-1.5999999</c:v>
                </c:pt>
                <c:pt idx="369">
                  <c:v>-1.5999999</c:v>
                </c:pt>
                <c:pt idx="370">
                  <c:v>-1.5999999</c:v>
                </c:pt>
                <c:pt idx="371">
                  <c:v>-1.5999999</c:v>
                </c:pt>
                <c:pt idx="372">
                  <c:v>-1.5799999199999999</c:v>
                </c:pt>
                <c:pt idx="373">
                  <c:v>-1.5799999199999999</c:v>
                </c:pt>
                <c:pt idx="374">
                  <c:v>-1.56999993</c:v>
                </c:pt>
                <c:pt idx="375">
                  <c:v>-1.5799999199999999</c:v>
                </c:pt>
                <c:pt idx="376">
                  <c:v>-1.56999993</c:v>
                </c:pt>
                <c:pt idx="377">
                  <c:v>-1.56999993</c:v>
                </c:pt>
                <c:pt idx="378">
                  <c:v>-1.55</c:v>
                </c:pt>
                <c:pt idx="379">
                  <c:v>-1.56999993</c:v>
                </c:pt>
                <c:pt idx="380">
                  <c:v>-1.53</c:v>
                </c:pt>
                <c:pt idx="381">
                  <c:v>-1.53</c:v>
                </c:pt>
                <c:pt idx="382">
                  <c:v>-1.53</c:v>
                </c:pt>
                <c:pt idx="383">
                  <c:v>-1.52</c:v>
                </c:pt>
                <c:pt idx="384">
                  <c:v>-1.51</c:v>
                </c:pt>
                <c:pt idx="385">
                  <c:v>-1.51</c:v>
                </c:pt>
                <c:pt idx="386">
                  <c:v>-1.5</c:v>
                </c:pt>
                <c:pt idx="387">
                  <c:v>-1.5</c:v>
                </c:pt>
                <c:pt idx="388">
                  <c:v>-1.48</c:v>
                </c:pt>
                <c:pt idx="389">
                  <c:v>-1.5</c:v>
                </c:pt>
                <c:pt idx="390">
                  <c:v>-1.51</c:v>
                </c:pt>
                <c:pt idx="391">
                  <c:v>-1.48</c:v>
                </c:pt>
                <c:pt idx="392">
                  <c:v>-1.4399999400000001</c:v>
                </c:pt>
                <c:pt idx="393">
                  <c:v>-1.45999992</c:v>
                </c:pt>
                <c:pt idx="394">
                  <c:v>-1.4399999400000001</c:v>
                </c:pt>
                <c:pt idx="395">
                  <c:v>-1.43</c:v>
                </c:pt>
                <c:pt idx="396">
                  <c:v>-1.43</c:v>
                </c:pt>
                <c:pt idx="397">
                  <c:v>-1.4399999400000001</c:v>
                </c:pt>
                <c:pt idx="398">
                  <c:v>-1.43</c:v>
                </c:pt>
                <c:pt idx="399">
                  <c:v>-1.42</c:v>
                </c:pt>
                <c:pt idx="400">
                  <c:v>-1.42</c:v>
                </c:pt>
                <c:pt idx="401">
                  <c:v>-1.41</c:v>
                </c:pt>
                <c:pt idx="402">
                  <c:v>-1.41</c:v>
                </c:pt>
                <c:pt idx="403">
                  <c:v>-1.41</c:v>
                </c:pt>
                <c:pt idx="404">
                  <c:v>-1.39</c:v>
                </c:pt>
                <c:pt idx="405">
                  <c:v>-1.37</c:v>
                </c:pt>
                <c:pt idx="406">
                  <c:v>-1.37</c:v>
                </c:pt>
                <c:pt idx="407">
                  <c:v>-1.37</c:v>
                </c:pt>
                <c:pt idx="408">
                  <c:v>-1.39</c:v>
                </c:pt>
                <c:pt idx="409">
                  <c:v>-1.37</c:v>
                </c:pt>
                <c:pt idx="410">
                  <c:v>-1.37</c:v>
                </c:pt>
                <c:pt idx="411">
                  <c:v>-1.35</c:v>
                </c:pt>
                <c:pt idx="412">
                  <c:v>-1.37</c:v>
                </c:pt>
                <c:pt idx="413">
                  <c:v>-1.37</c:v>
                </c:pt>
                <c:pt idx="414">
                  <c:v>-1.3299999199999999</c:v>
                </c:pt>
                <c:pt idx="415">
                  <c:v>-1.35</c:v>
                </c:pt>
                <c:pt idx="416">
                  <c:v>-1.31999993</c:v>
                </c:pt>
                <c:pt idx="417">
                  <c:v>-1.31999993</c:v>
                </c:pt>
                <c:pt idx="418">
                  <c:v>-1.31999993</c:v>
                </c:pt>
                <c:pt idx="419">
                  <c:v>-1.31999993</c:v>
                </c:pt>
                <c:pt idx="420">
                  <c:v>-1.31999993</c:v>
                </c:pt>
                <c:pt idx="421">
                  <c:v>-1.3</c:v>
                </c:pt>
                <c:pt idx="422">
                  <c:v>-1.3</c:v>
                </c:pt>
                <c:pt idx="423">
                  <c:v>-1.3</c:v>
                </c:pt>
                <c:pt idx="424">
                  <c:v>-1.28</c:v>
                </c:pt>
                <c:pt idx="425">
                  <c:v>-1.3</c:v>
                </c:pt>
                <c:pt idx="426">
                  <c:v>-1.28</c:v>
                </c:pt>
                <c:pt idx="427">
                  <c:v>-1.25</c:v>
                </c:pt>
                <c:pt idx="428">
                  <c:v>-1.28</c:v>
                </c:pt>
                <c:pt idx="429">
                  <c:v>-1.25</c:v>
                </c:pt>
                <c:pt idx="430">
                  <c:v>-1.25</c:v>
                </c:pt>
                <c:pt idx="431">
                  <c:v>-1.25</c:v>
                </c:pt>
                <c:pt idx="432">
                  <c:v>-1.25</c:v>
                </c:pt>
                <c:pt idx="433">
                  <c:v>-1.25</c:v>
                </c:pt>
                <c:pt idx="434">
                  <c:v>-1.25</c:v>
                </c:pt>
                <c:pt idx="435">
                  <c:v>-1.23</c:v>
                </c:pt>
                <c:pt idx="436">
                  <c:v>-1.23</c:v>
                </c:pt>
                <c:pt idx="437">
                  <c:v>-1.23</c:v>
                </c:pt>
                <c:pt idx="438">
                  <c:v>-1.20999992</c:v>
                </c:pt>
                <c:pt idx="439">
                  <c:v>-1.20999992</c:v>
                </c:pt>
                <c:pt idx="440">
                  <c:v>-1.20999992</c:v>
                </c:pt>
                <c:pt idx="441">
                  <c:v>-1.20999992</c:v>
                </c:pt>
                <c:pt idx="442">
                  <c:v>-1.20999992</c:v>
                </c:pt>
                <c:pt idx="443">
                  <c:v>-1.1899999400000001</c:v>
                </c:pt>
                <c:pt idx="444">
                  <c:v>-1.17</c:v>
                </c:pt>
                <c:pt idx="445">
                  <c:v>-1.17</c:v>
                </c:pt>
                <c:pt idx="446">
                  <c:v>-1.17</c:v>
                </c:pt>
                <c:pt idx="447">
                  <c:v>-1.17</c:v>
                </c:pt>
                <c:pt idx="448">
                  <c:v>-1.1599999999999999</c:v>
                </c:pt>
                <c:pt idx="449">
                  <c:v>-1.1399999999999999</c:v>
                </c:pt>
                <c:pt idx="450">
                  <c:v>-1.1599999999999999</c:v>
                </c:pt>
                <c:pt idx="451">
                  <c:v>-1.1599999999999999</c:v>
                </c:pt>
                <c:pt idx="452">
                  <c:v>-1.1599999999999999</c:v>
                </c:pt>
                <c:pt idx="453">
                  <c:v>-1.1599999999999999</c:v>
                </c:pt>
                <c:pt idx="454">
                  <c:v>-1.1599999999999999</c:v>
                </c:pt>
                <c:pt idx="455">
                  <c:v>-1.1399999999999999</c:v>
                </c:pt>
                <c:pt idx="456">
                  <c:v>-1.1599999999999999</c:v>
                </c:pt>
                <c:pt idx="457">
                  <c:v>-1.1200000000000001</c:v>
                </c:pt>
                <c:pt idx="458">
                  <c:v>-1.1000000000000001</c:v>
                </c:pt>
                <c:pt idx="459">
                  <c:v>-1.1200000000000001</c:v>
                </c:pt>
                <c:pt idx="460">
                  <c:v>-1.1200000000000001</c:v>
                </c:pt>
                <c:pt idx="461">
                  <c:v>-1.1200000000000001</c:v>
                </c:pt>
                <c:pt idx="462">
                  <c:v>-1.1200000000000001</c:v>
                </c:pt>
                <c:pt idx="463">
                  <c:v>-1.1000000000000001</c:v>
                </c:pt>
                <c:pt idx="464">
                  <c:v>-1.1000000000000001</c:v>
                </c:pt>
                <c:pt idx="465">
                  <c:v>-1.1000000000000001</c:v>
                </c:pt>
                <c:pt idx="466">
                  <c:v>-1.1000000000000001</c:v>
                </c:pt>
                <c:pt idx="467">
                  <c:v>-1.1000000000000001</c:v>
                </c:pt>
                <c:pt idx="468">
                  <c:v>-1.0799999199999999</c:v>
                </c:pt>
                <c:pt idx="469">
                  <c:v>-1.1000000000000001</c:v>
                </c:pt>
                <c:pt idx="470">
                  <c:v>-1.1000000000000001</c:v>
                </c:pt>
                <c:pt idx="471">
                  <c:v>-1.06999993</c:v>
                </c:pt>
                <c:pt idx="472">
                  <c:v>-1.0799999199999999</c:v>
                </c:pt>
                <c:pt idx="473">
                  <c:v>-1.0799999199999999</c:v>
                </c:pt>
                <c:pt idx="474">
                  <c:v>-1.06999993</c:v>
                </c:pt>
                <c:pt idx="475">
                  <c:v>-1.06999993</c:v>
                </c:pt>
                <c:pt idx="476">
                  <c:v>-1.06999993</c:v>
                </c:pt>
                <c:pt idx="477">
                  <c:v>-1.06999993</c:v>
                </c:pt>
                <c:pt idx="478">
                  <c:v>-1.05</c:v>
                </c:pt>
                <c:pt idx="479">
                  <c:v>-1.06999993</c:v>
                </c:pt>
                <c:pt idx="480">
                  <c:v>-1.05</c:v>
                </c:pt>
                <c:pt idx="481">
                  <c:v>-1.05</c:v>
                </c:pt>
                <c:pt idx="482">
                  <c:v>-1.05</c:v>
                </c:pt>
                <c:pt idx="483">
                  <c:v>-1.05</c:v>
                </c:pt>
                <c:pt idx="484">
                  <c:v>-1.03</c:v>
                </c:pt>
                <c:pt idx="485">
                  <c:v>-1.03</c:v>
                </c:pt>
                <c:pt idx="486">
                  <c:v>-1.03</c:v>
                </c:pt>
                <c:pt idx="487">
                  <c:v>-1.03</c:v>
                </c:pt>
                <c:pt idx="488">
                  <c:v>-1.03</c:v>
                </c:pt>
                <c:pt idx="489">
                  <c:v>-1.01</c:v>
                </c:pt>
                <c:pt idx="490">
                  <c:v>-1</c:v>
                </c:pt>
                <c:pt idx="491">
                  <c:v>-1.01</c:v>
                </c:pt>
                <c:pt idx="492">
                  <c:v>-0.97999995900000003</c:v>
                </c:pt>
                <c:pt idx="493">
                  <c:v>-1</c:v>
                </c:pt>
                <c:pt idx="494">
                  <c:v>-1</c:v>
                </c:pt>
                <c:pt idx="495">
                  <c:v>-0.97999995900000003</c:v>
                </c:pt>
                <c:pt idx="496">
                  <c:v>-1</c:v>
                </c:pt>
                <c:pt idx="497">
                  <c:v>-0.97999995900000003</c:v>
                </c:pt>
                <c:pt idx="498">
                  <c:v>-0.97999995900000003</c:v>
                </c:pt>
                <c:pt idx="499">
                  <c:v>-0.96</c:v>
                </c:pt>
                <c:pt idx="500">
                  <c:v>-0.97999995900000003</c:v>
                </c:pt>
                <c:pt idx="501">
                  <c:v>-0.96</c:v>
                </c:pt>
                <c:pt idx="502">
                  <c:v>-0.96</c:v>
                </c:pt>
                <c:pt idx="503">
                  <c:v>-0.96</c:v>
                </c:pt>
                <c:pt idx="504">
                  <c:v>-0.94</c:v>
                </c:pt>
                <c:pt idx="505">
                  <c:v>-0.94</c:v>
                </c:pt>
                <c:pt idx="506">
                  <c:v>-0.94</c:v>
                </c:pt>
                <c:pt idx="507">
                  <c:v>-0.94</c:v>
                </c:pt>
                <c:pt idx="508">
                  <c:v>-0.91999995700000003</c:v>
                </c:pt>
                <c:pt idx="509">
                  <c:v>-0.91999995700000003</c:v>
                </c:pt>
                <c:pt idx="510">
                  <c:v>-0.91999995700000003</c:v>
                </c:pt>
                <c:pt idx="511">
                  <c:v>-0.89</c:v>
                </c:pt>
                <c:pt idx="512">
                  <c:v>-0.94</c:v>
                </c:pt>
                <c:pt idx="513">
                  <c:v>-0.91999995700000003</c:v>
                </c:pt>
                <c:pt idx="514">
                  <c:v>-0.91999995700000003</c:v>
                </c:pt>
                <c:pt idx="515">
                  <c:v>-0.89</c:v>
                </c:pt>
                <c:pt idx="516">
                  <c:v>-0.91999995700000003</c:v>
                </c:pt>
                <c:pt idx="517">
                  <c:v>-0.89</c:v>
                </c:pt>
                <c:pt idx="518">
                  <c:v>-0.89</c:v>
                </c:pt>
                <c:pt idx="519">
                  <c:v>-0.89</c:v>
                </c:pt>
                <c:pt idx="520">
                  <c:v>-0.89</c:v>
                </c:pt>
                <c:pt idx="521">
                  <c:v>-0.89</c:v>
                </c:pt>
                <c:pt idx="522">
                  <c:v>-0.87</c:v>
                </c:pt>
                <c:pt idx="523">
                  <c:v>-0.89</c:v>
                </c:pt>
                <c:pt idx="524">
                  <c:v>-0.89</c:v>
                </c:pt>
                <c:pt idx="525">
                  <c:v>-0.87</c:v>
                </c:pt>
                <c:pt idx="526">
                  <c:v>-0.87</c:v>
                </c:pt>
                <c:pt idx="527">
                  <c:v>-0.87</c:v>
                </c:pt>
                <c:pt idx="528">
                  <c:v>-0.87</c:v>
                </c:pt>
                <c:pt idx="529">
                  <c:v>-0.849999964</c:v>
                </c:pt>
                <c:pt idx="530">
                  <c:v>-0.87</c:v>
                </c:pt>
                <c:pt idx="531">
                  <c:v>-0.87</c:v>
                </c:pt>
                <c:pt idx="532">
                  <c:v>-0.849999964</c:v>
                </c:pt>
                <c:pt idx="533">
                  <c:v>-0.87</c:v>
                </c:pt>
                <c:pt idx="534">
                  <c:v>-0.849999964</c:v>
                </c:pt>
                <c:pt idx="535">
                  <c:v>-0.849999964</c:v>
                </c:pt>
                <c:pt idx="536">
                  <c:v>-0.83</c:v>
                </c:pt>
                <c:pt idx="537">
                  <c:v>-0.849999964</c:v>
                </c:pt>
                <c:pt idx="538">
                  <c:v>-0.849999964</c:v>
                </c:pt>
                <c:pt idx="539">
                  <c:v>-0.83</c:v>
                </c:pt>
                <c:pt idx="540">
                  <c:v>-0.849999964</c:v>
                </c:pt>
                <c:pt idx="541">
                  <c:v>-0.83</c:v>
                </c:pt>
                <c:pt idx="542">
                  <c:v>-0.83</c:v>
                </c:pt>
                <c:pt idx="543">
                  <c:v>-0.82</c:v>
                </c:pt>
                <c:pt idx="544">
                  <c:v>-0.79999995199999996</c:v>
                </c:pt>
                <c:pt idx="545">
                  <c:v>-0.82</c:v>
                </c:pt>
                <c:pt idx="546">
                  <c:v>-0.83</c:v>
                </c:pt>
                <c:pt idx="547">
                  <c:v>-0.83</c:v>
                </c:pt>
                <c:pt idx="548">
                  <c:v>-0.82</c:v>
                </c:pt>
                <c:pt idx="549">
                  <c:v>-0.82</c:v>
                </c:pt>
                <c:pt idx="550">
                  <c:v>-0.79999995199999996</c:v>
                </c:pt>
                <c:pt idx="551">
                  <c:v>-0.82</c:v>
                </c:pt>
                <c:pt idx="552">
                  <c:v>-0.79999995199999996</c:v>
                </c:pt>
                <c:pt idx="553">
                  <c:v>-0.78</c:v>
                </c:pt>
                <c:pt idx="554">
                  <c:v>-0.78</c:v>
                </c:pt>
                <c:pt idx="555">
                  <c:v>-0.78</c:v>
                </c:pt>
                <c:pt idx="556">
                  <c:v>-0.78</c:v>
                </c:pt>
                <c:pt idx="557">
                  <c:v>-0.78</c:v>
                </c:pt>
                <c:pt idx="558">
                  <c:v>-0.78</c:v>
                </c:pt>
                <c:pt idx="559">
                  <c:v>-0.78</c:v>
                </c:pt>
                <c:pt idx="560">
                  <c:v>-0.78</c:v>
                </c:pt>
                <c:pt idx="561">
                  <c:v>-0.76</c:v>
                </c:pt>
                <c:pt idx="562">
                  <c:v>-0.76</c:v>
                </c:pt>
                <c:pt idx="563">
                  <c:v>-0.78</c:v>
                </c:pt>
                <c:pt idx="564">
                  <c:v>-0.76</c:v>
                </c:pt>
                <c:pt idx="565">
                  <c:v>-0.76</c:v>
                </c:pt>
                <c:pt idx="566">
                  <c:v>-0.78</c:v>
                </c:pt>
                <c:pt idx="567">
                  <c:v>-0.76</c:v>
                </c:pt>
                <c:pt idx="568">
                  <c:v>-0.74</c:v>
                </c:pt>
                <c:pt idx="569">
                  <c:v>-0.76</c:v>
                </c:pt>
                <c:pt idx="570">
                  <c:v>-0.76</c:v>
                </c:pt>
                <c:pt idx="571">
                  <c:v>-0.74</c:v>
                </c:pt>
                <c:pt idx="572">
                  <c:v>-0.74</c:v>
                </c:pt>
                <c:pt idx="573">
                  <c:v>-0.72999995900000003</c:v>
                </c:pt>
                <c:pt idx="574">
                  <c:v>-0.74</c:v>
                </c:pt>
                <c:pt idx="575">
                  <c:v>-0.71</c:v>
                </c:pt>
                <c:pt idx="576">
                  <c:v>-0.71</c:v>
                </c:pt>
                <c:pt idx="577">
                  <c:v>-0.74</c:v>
                </c:pt>
                <c:pt idx="578">
                  <c:v>-0.71</c:v>
                </c:pt>
                <c:pt idx="579">
                  <c:v>-0.72999995900000003</c:v>
                </c:pt>
                <c:pt idx="580">
                  <c:v>-0.71</c:v>
                </c:pt>
                <c:pt idx="581">
                  <c:v>-0.71</c:v>
                </c:pt>
                <c:pt idx="582">
                  <c:v>-0.71</c:v>
                </c:pt>
                <c:pt idx="583">
                  <c:v>-0.71</c:v>
                </c:pt>
                <c:pt idx="584">
                  <c:v>-0.71</c:v>
                </c:pt>
                <c:pt idx="585">
                  <c:v>-0.71</c:v>
                </c:pt>
                <c:pt idx="586">
                  <c:v>-0.69</c:v>
                </c:pt>
                <c:pt idx="587">
                  <c:v>-0.71</c:v>
                </c:pt>
                <c:pt idx="588">
                  <c:v>-0.66999995700000003</c:v>
                </c:pt>
                <c:pt idx="589">
                  <c:v>-0.69</c:v>
                </c:pt>
                <c:pt idx="590">
                  <c:v>-0.66999995700000003</c:v>
                </c:pt>
                <c:pt idx="591">
                  <c:v>-0.66999995700000003</c:v>
                </c:pt>
                <c:pt idx="592">
                  <c:v>-0.66999995700000003</c:v>
                </c:pt>
                <c:pt idx="593">
                  <c:v>-0.66999995700000003</c:v>
                </c:pt>
                <c:pt idx="594">
                  <c:v>-0.66999995700000003</c:v>
                </c:pt>
                <c:pt idx="595">
                  <c:v>-0.66999995700000003</c:v>
                </c:pt>
                <c:pt idx="596">
                  <c:v>-0.65999996699999997</c:v>
                </c:pt>
                <c:pt idx="597">
                  <c:v>-0.65999996699999997</c:v>
                </c:pt>
                <c:pt idx="598">
                  <c:v>-0.66999995700000003</c:v>
                </c:pt>
                <c:pt idx="599">
                  <c:v>-0.66999995700000003</c:v>
                </c:pt>
                <c:pt idx="600">
                  <c:v>-0.65</c:v>
                </c:pt>
                <c:pt idx="601">
                  <c:v>-0.65999996699999997</c:v>
                </c:pt>
                <c:pt idx="602">
                  <c:v>-0.65999996699999997</c:v>
                </c:pt>
                <c:pt idx="603">
                  <c:v>-0.65999996699999997</c:v>
                </c:pt>
                <c:pt idx="604">
                  <c:v>-0.65</c:v>
                </c:pt>
                <c:pt idx="605">
                  <c:v>-0.62</c:v>
                </c:pt>
                <c:pt idx="606">
                  <c:v>-0.65999996699999997</c:v>
                </c:pt>
                <c:pt idx="607">
                  <c:v>-0.62</c:v>
                </c:pt>
                <c:pt idx="608">
                  <c:v>-0.62</c:v>
                </c:pt>
                <c:pt idx="609">
                  <c:v>-0.62</c:v>
                </c:pt>
                <c:pt idx="610">
                  <c:v>-0.62</c:v>
                </c:pt>
                <c:pt idx="611">
                  <c:v>-0.62</c:v>
                </c:pt>
                <c:pt idx="612">
                  <c:v>-0.599999964</c:v>
                </c:pt>
                <c:pt idx="613">
                  <c:v>-0.599999964</c:v>
                </c:pt>
                <c:pt idx="614">
                  <c:v>-0.599999964</c:v>
                </c:pt>
                <c:pt idx="615">
                  <c:v>-0.599999964</c:v>
                </c:pt>
                <c:pt idx="616">
                  <c:v>-0.599999964</c:v>
                </c:pt>
                <c:pt idx="617">
                  <c:v>-0.599999964</c:v>
                </c:pt>
                <c:pt idx="618">
                  <c:v>-0.599999964</c:v>
                </c:pt>
                <c:pt idx="619">
                  <c:v>-0.599999964</c:v>
                </c:pt>
                <c:pt idx="620">
                  <c:v>-0.56999999999999995</c:v>
                </c:pt>
                <c:pt idx="621">
                  <c:v>-0.599999964</c:v>
                </c:pt>
                <c:pt idx="622">
                  <c:v>-0.57999999999999996</c:v>
                </c:pt>
                <c:pt idx="623">
                  <c:v>-0.56999999999999995</c:v>
                </c:pt>
                <c:pt idx="624">
                  <c:v>-0.56000000000000005</c:v>
                </c:pt>
                <c:pt idx="625">
                  <c:v>-0.56999999999999995</c:v>
                </c:pt>
                <c:pt idx="626">
                  <c:v>-0.57999999999999996</c:v>
                </c:pt>
                <c:pt idx="627">
                  <c:v>-0.56000000000000005</c:v>
                </c:pt>
                <c:pt idx="628">
                  <c:v>-0.55000000000000004</c:v>
                </c:pt>
                <c:pt idx="629">
                  <c:v>-0.55000000000000004</c:v>
                </c:pt>
                <c:pt idx="630">
                  <c:v>-0.53</c:v>
                </c:pt>
                <c:pt idx="631">
                  <c:v>-0.56000000000000005</c:v>
                </c:pt>
                <c:pt idx="632">
                  <c:v>-0.55000000000000004</c:v>
                </c:pt>
                <c:pt idx="633">
                  <c:v>-0.53</c:v>
                </c:pt>
                <c:pt idx="634">
                  <c:v>-0.55000000000000004</c:v>
                </c:pt>
                <c:pt idx="635">
                  <c:v>-0.55000000000000004</c:v>
                </c:pt>
                <c:pt idx="636">
                  <c:v>-0.53</c:v>
                </c:pt>
                <c:pt idx="637">
                  <c:v>-0.53</c:v>
                </c:pt>
                <c:pt idx="638">
                  <c:v>-0.51</c:v>
                </c:pt>
                <c:pt idx="639">
                  <c:v>-0.51</c:v>
                </c:pt>
                <c:pt idx="640">
                  <c:v>-0.53</c:v>
                </c:pt>
                <c:pt idx="641">
                  <c:v>-0.48999998</c:v>
                </c:pt>
                <c:pt idx="642">
                  <c:v>-0.53</c:v>
                </c:pt>
                <c:pt idx="643">
                  <c:v>-0.51</c:v>
                </c:pt>
                <c:pt idx="644">
                  <c:v>-0.51</c:v>
                </c:pt>
                <c:pt idx="645">
                  <c:v>-0.5</c:v>
                </c:pt>
                <c:pt idx="646">
                  <c:v>-0.47</c:v>
                </c:pt>
                <c:pt idx="647">
                  <c:v>-0.5</c:v>
                </c:pt>
                <c:pt idx="648">
                  <c:v>-0.47</c:v>
                </c:pt>
                <c:pt idx="649">
                  <c:v>-0.5</c:v>
                </c:pt>
                <c:pt idx="650">
                  <c:v>-0.47</c:v>
                </c:pt>
                <c:pt idx="651">
                  <c:v>-0.5</c:v>
                </c:pt>
                <c:pt idx="652">
                  <c:v>-0.459999979</c:v>
                </c:pt>
                <c:pt idx="653">
                  <c:v>-0.459999979</c:v>
                </c:pt>
                <c:pt idx="654">
                  <c:v>-0.47</c:v>
                </c:pt>
                <c:pt idx="655">
                  <c:v>-0.459999979</c:v>
                </c:pt>
                <c:pt idx="656">
                  <c:v>-0.459999979</c:v>
                </c:pt>
                <c:pt idx="657">
                  <c:v>-0.44</c:v>
                </c:pt>
                <c:pt idx="658">
                  <c:v>-0.47</c:v>
                </c:pt>
                <c:pt idx="659">
                  <c:v>-0.47</c:v>
                </c:pt>
                <c:pt idx="660">
                  <c:v>-0.44</c:v>
                </c:pt>
                <c:pt idx="661">
                  <c:v>-0.44</c:v>
                </c:pt>
                <c:pt idx="662">
                  <c:v>-0.44</c:v>
                </c:pt>
                <c:pt idx="663">
                  <c:v>-0.42</c:v>
                </c:pt>
                <c:pt idx="664">
                  <c:v>-0.42</c:v>
                </c:pt>
                <c:pt idx="665">
                  <c:v>-0.44</c:v>
                </c:pt>
                <c:pt idx="666">
                  <c:v>-0.44</c:v>
                </c:pt>
                <c:pt idx="667">
                  <c:v>-0.44</c:v>
                </c:pt>
                <c:pt idx="668">
                  <c:v>-0.44</c:v>
                </c:pt>
                <c:pt idx="669">
                  <c:v>-0.41</c:v>
                </c:pt>
                <c:pt idx="670">
                  <c:v>-0.41</c:v>
                </c:pt>
                <c:pt idx="671">
                  <c:v>-0.39999997599999998</c:v>
                </c:pt>
                <c:pt idx="672">
                  <c:v>-0.41</c:v>
                </c:pt>
                <c:pt idx="673">
                  <c:v>-0.41</c:v>
                </c:pt>
                <c:pt idx="674">
                  <c:v>-0.41</c:v>
                </c:pt>
                <c:pt idx="675">
                  <c:v>-0.39999997599999998</c:v>
                </c:pt>
                <c:pt idx="676">
                  <c:v>-0.39999997599999998</c:v>
                </c:pt>
                <c:pt idx="677">
                  <c:v>-0.35</c:v>
                </c:pt>
                <c:pt idx="678">
                  <c:v>-0.39999997599999998</c:v>
                </c:pt>
                <c:pt idx="679">
                  <c:v>-0.38</c:v>
                </c:pt>
                <c:pt idx="680">
                  <c:v>-0.39999997599999998</c:v>
                </c:pt>
                <c:pt idx="681">
                  <c:v>-0.38</c:v>
                </c:pt>
                <c:pt idx="682">
                  <c:v>-0.35</c:v>
                </c:pt>
                <c:pt idx="683">
                  <c:v>-0.38</c:v>
                </c:pt>
                <c:pt idx="684">
                  <c:v>-0.35</c:v>
                </c:pt>
                <c:pt idx="685">
                  <c:v>-0.38</c:v>
                </c:pt>
                <c:pt idx="686">
                  <c:v>-0.35</c:v>
                </c:pt>
                <c:pt idx="687">
                  <c:v>-0.35</c:v>
                </c:pt>
                <c:pt idx="688">
                  <c:v>-0.35</c:v>
                </c:pt>
                <c:pt idx="689">
                  <c:v>-0.329999983</c:v>
                </c:pt>
                <c:pt idx="690">
                  <c:v>-0.329999983</c:v>
                </c:pt>
                <c:pt idx="691">
                  <c:v>-0.35</c:v>
                </c:pt>
                <c:pt idx="692">
                  <c:v>-0.35</c:v>
                </c:pt>
                <c:pt idx="693">
                  <c:v>-0.329999983</c:v>
                </c:pt>
                <c:pt idx="694">
                  <c:v>-0.31</c:v>
                </c:pt>
                <c:pt idx="695">
                  <c:v>-0.329999983</c:v>
                </c:pt>
                <c:pt idx="696">
                  <c:v>-0.329999983</c:v>
                </c:pt>
                <c:pt idx="697">
                  <c:v>-0.329999983</c:v>
                </c:pt>
                <c:pt idx="698">
                  <c:v>-0.329999983</c:v>
                </c:pt>
                <c:pt idx="699">
                  <c:v>-0.299999982</c:v>
                </c:pt>
                <c:pt idx="700">
                  <c:v>-0.329999983</c:v>
                </c:pt>
                <c:pt idx="701">
                  <c:v>-0.31</c:v>
                </c:pt>
                <c:pt idx="702">
                  <c:v>-0.31</c:v>
                </c:pt>
                <c:pt idx="703">
                  <c:v>-0.299999982</c:v>
                </c:pt>
                <c:pt idx="704">
                  <c:v>-0.28000000000000003</c:v>
                </c:pt>
                <c:pt idx="705">
                  <c:v>-0.299999982</c:v>
                </c:pt>
                <c:pt idx="706">
                  <c:v>-0.299999982</c:v>
                </c:pt>
                <c:pt idx="707">
                  <c:v>-0.28000000000000003</c:v>
                </c:pt>
                <c:pt idx="708">
                  <c:v>-0.28999999999999998</c:v>
                </c:pt>
                <c:pt idx="709">
                  <c:v>-0.26</c:v>
                </c:pt>
                <c:pt idx="710">
                  <c:v>-0.28999999999999998</c:v>
                </c:pt>
                <c:pt idx="711">
                  <c:v>-0.26</c:v>
                </c:pt>
                <c:pt idx="712">
                  <c:v>-0.25</c:v>
                </c:pt>
                <c:pt idx="713">
                  <c:v>-0.25</c:v>
                </c:pt>
                <c:pt idx="714">
                  <c:v>-0.25</c:v>
                </c:pt>
                <c:pt idx="715">
                  <c:v>-0.25</c:v>
                </c:pt>
                <c:pt idx="716">
                  <c:v>-0.24</c:v>
                </c:pt>
                <c:pt idx="717">
                  <c:v>-0.28000000000000003</c:v>
                </c:pt>
                <c:pt idx="718">
                  <c:v>-0.24</c:v>
                </c:pt>
                <c:pt idx="719">
                  <c:v>-0.22999998899999999</c:v>
                </c:pt>
                <c:pt idx="720">
                  <c:v>-0.22999998899999999</c:v>
                </c:pt>
                <c:pt idx="721">
                  <c:v>-0.22999998899999999</c:v>
                </c:pt>
                <c:pt idx="722">
                  <c:v>-0.22</c:v>
                </c:pt>
                <c:pt idx="723">
                  <c:v>-0.22999998899999999</c:v>
                </c:pt>
                <c:pt idx="724">
                  <c:v>-0.22</c:v>
                </c:pt>
                <c:pt idx="725">
                  <c:v>-0.22999998899999999</c:v>
                </c:pt>
                <c:pt idx="726">
                  <c:v>-0.22</c:v>
                </c:pt>
                <c:pt idx="727">
                  <c:v>-0.19999998799999999</c:v>
                </c:pt>
                <c:pt idx="728">
                  <c:v>-0.19999998799999999</c:v>
                </c:pt>
                <c:pt idx="729">
                  <c:v>-0.19999998799999999</c:v>
                </c:pt>
                <c:pt idx="730">
                  <c:v>-0.19999998799999999</c:v>
                </c:pt>
                <c:pt idx="731">
                  <c:v>-0.19999998799999999</c:v>
                </c:pt>
                <c:pt idx="732">
                  <c:v>-0.19</c:v>
                </c:pt>
                <c:pt idx="733">
                  <c:v>-0.17</c:v>
                </c:pt>
                <c:pt idx="734">
                  <c:v>-0.19</c:v>
                </c:pt>
                <c:pt idx="735">
                  <c:v>-0.17</c:v>
                </c:pt>
                <c:pt idx="736">
                  <c:v>-0.17</c:v>
                </c:pt>
                <c:pt idx="737">
                  <c:v>-0.19</c:v>
                </c:pt>
                <c:pt idx="738">
                  <c:v>-0.17</c:v>
                </c:pt>
                <c:pt idx="739">
                  <c:v>-0.17</c:v>
                </c:pt>
                <c:pt idx="740">
                  <c:v>-0.17</c:v>
                </c:pt>
                <c:pt idx="741">
                  <c:v>-0.149999991</c:v>
                </c:pt>
                <c:pt idx="742">
                  <c:v>-0.149999991</c:v>
                </c:pt>
                <c:pt idx="743">
                  <c:v>-0.149999991</c:v>
                </c:pt>
                <c:pt idx="744">
                  <c:v>-0.14000000000000001</c:v>
                </c:pt>
                <c:pt idx="745">
                  <c:v>-0.14000000000000001</c:v>
                </c:pt>
                <c:pt idx="746">
                  <c:v>-0.149999991</c:v>
                </c:pt>
                <c:pt idx="747">
                  <c:v>-0.14000000000000001</c:v>
                </c:pt>
                <c:pt idx="748">
                  <c:v>-0.14000000000000001</c:v>
                </c:pt>
                <c:pt idx="749">
                  <c:v>-0.14000000000000001</c:v>
                </c:pt>
                <c:pt idx="750">
                  <c:v>-0.14000000000000001</c:v>
                </c:pt>
                <c:pt idx="751">
                  <c:v>-0.11</c:v>
                </c:pt>
                <c:pt idx="752">
                  <c:v>-0.12</c:v>
                </c:pt>
                <c:pt idx="753">
                  <c:v>-0.13</c:v>
                </c:pt>
                <c:pt idx="754">
                  <c:v>-0.11</c:v>
                </c:pt>
                <c:pt idx="755">
                  <c:v>-0.12</c:v>
                </c:pt>
                <c:pt idx="756">
                  <c:v>-0.08</c:v>
                </c:pt>
                <c:pt idx="757">
                  <c:v>-0.08</c:v>
                </c:pt>
                <c:pt idx="758">
                  <c:v>-0.08</c:v>
                </c:pt>
                <c:pt idx="759">
                  <c:v>-0.11</c:v>
                </c:pt>
                <c:pt idx="760">
                  <c:v>-0.08</c:v>
                </c:pt>
                <c:pt idx="761">
                  <c:v>-0.08</c:v>
                </c:pt>
                <c:pt idx="762">
                  <c:v>-0.08</c:v>
                </c:pt>
                <c:pt idx="763">
                  <c:v>-0.06</c:v>
                </c:pt>
                <c:pt idx="764">
                  <c:v>-0.08</c:v>
                </c:pt>
                <c:pt idx="765">
                  <c:v>-7.0000000000000007E-2</c:v>
                </c:pt>
                <c:pt idx="766">
                  <c:v>-7.0000000000000007E-2</c:v>
                </c:pt>
                <c:pt idx="767">
                  <c:v>-0.06</c:v>
                </c:pt>
                <c:pt idx="768">
                  <c:v>-7.0000000000000007E-2</c:v>
                </c:pt>
                <c:pt idx="769">
                  <c:v>-0.06</c:v>
                </c:pt>
                <c:pt idx="770">
                  <c:v>-7.0000000000000007E-2</c:v>
                </c:pt>
                <c:pt idx="771">
                  <c:v>-0.04</c:v>
                </c:pt>
                <c:pt idx="772">
                  <c:v>-0.03</c:v>
                </c:pt>
                <c:pt idx="773">
                  <c:v>-0.03</c:v>
                </c:pt>
                <c:pt idx="774">
                  <c:v>-0.04</c:v>
                </c:pt>
                <c:pt idx="775">
                  <c:v>-0.03</c:v>
                </c:pt>
                <c:pt idx="776">
                  <c:v>-0.03</c:v>
                </c:pt>
                <c:pt idx="777">
                  <c:v>-0.02</c:v>
                </c:pt>
                <c:pt idx="778">
                  <c:v>-0.03</c:v>
                </c:pt>
                <c:pt idx="779">
                  <c:v>-0.02</c:v>
                </c:pt>
                <c:pt idx="780">
                  <c:v>-0.03</c:v>
                </c:pt>
                <c:pt idx="781">
                  <c:v>-0.02</c:v>
                </c:pt>
                <c:pt idx="782">
                  <c:v>-0.01</c:v>
                </c:pt>
                <c:pt idx="783">
                  <c:v>0.01</c:v>
                </c:pt>
                <c:pt idx="784">
                  <c:v>-0.02</c:v>
                </c:pt>
                <c:pt idx="785">
                  <c:v>0</c:v>
                </c:pt>
                <c:pt idx="786">
                  <c:v>-0.01</c:v>
                </c:pt>
                <c:pt idx="787">
                  <c:v>0.01</c:v>
                </c:pt>
                <c:pt idx="788">
                  <c:v>0</c:v>
                </c:pt>
                <c:pt idx="789">
                  <c:v>0.01</c:v>
                </c:pt>
                <c:pt idx="790">
                  <c:v>0.01</c:v>
                </c:pt>
                <c:pt idx="791">
                  <c:v>0</c:v>
                </c:pt>
                <c:pt idx="792">
                  <c:v>0.01</c:v>
                </c:pt>
                <c:pt idx="793">
                  <c:v>0.02</c:v>
                </c:pt>
                <c:pt idx="794">
                  <c:v>0.01</c:v>
                </c:pt>
                <c:pt idx="795">
                  <c:v>0.02</c:v>
                </c:pt>
                <c:pt idx="796">
                  <c:v>0.04</c:v>
                </c:pt>
                <c:pt idx="797">
                  <c:v>0.02</c:v>
                </c:pt>
                <c:pt idx="798">
                  <c:v>0.03</c:v>
                </c:pt>
                <c:pt idx="799">
                  <c:v>0.02</c:v>
                </c:pt>
                <c:pt idx="800">
                  <c:v>0.04</c:v>
                </c:pt>
                <c:pt idx="801">
                  <c:v>0.04</c:v>
                </c:pt>
                <c:pt idx="802">
                  <c:v>7.0000000000000007E-2</c:v>
                </c:pt>
                <c:pt idx="803">
                  <c:v>0.04</c:v>
                </c:pt>
                <c:pt idx="804">
                  <c:v>0.06</c:v>
                </c:pt>
                <c:pt idx="805">
                  <c:v>0.08</c:v>
                </c:pt>
                <c:pt idx="806">
                  <c:v>7.0000000000000007E-2</c:v>
                </c:pt>
                <c:pt idx="807">
                  <c:v>7.0000000000000007E-2</c:v>
                </c:pt>
                <c:pt idx="808">
                  <c:v>0.08</c:v>
                </c:pt>
                <c:pt idx="809">
                  <c:v>7.0000000000000007E-2</c:v>
                </c:pt>
                <c:pt idx="810">
                  <c:v>7.0000000000000007E-2</c:v>
                </c:pt>
                <c:pt idx="811">
                  <c:v>8.9999996099999993E-2</c:v>
                </c:pt>
                <c:pt idx="812">
                  <c:v>0.08</c:v>
                </c:pt>
                <c:pt idx="813">
                  <c:v>0.08</c:v>
                </c:pt>
                <c:pt idx="814">
                  <c:v>8.9999996099999993E-2</c:v>
                </c:pt>
                <c:pt idx="815">
                  <c:v>0.12</c:v>
                </c:pt>
                <c:pt idx="816">
                  <c:v>8.9999996099999993E-2</c:v>
                </c:pt>
                <c:pt idx="817">
                  <c:v>8.9999996099999993E-2</c:v>
                </c:pt>
                <c:pt idx="818">
                  <c:v>8.9999996099999993E-2</c:v>
                </c:pt>
                <c:pt idx="819">
                  <c:v>0.11</c:v>
                </c:pt>
                <c:pt idx="820">
                  <c:v>8.9999996099999993E-2</c:v>
                </c:pt>
                <c:pt idx="821">
                  <c:v>0.13</c:v>
                </c:pt>
                <c:pt idx="822">
                  <c:v>0.11</c:v>
                </c:pt>
                <c:pt idx="823">
                  <c:v>0.12</c:v>
                </c:pt>
                <c:pt idx="824">
                  <c:v>0.13</c:v>
                </c:pt>
                <c:pt idx="825">
                  <c:v>0.13</c:v>
                </c:pt>
                <c:pt idx="826">
                  <c:v>0.13</c:v>
                </c:pt>
                <c:pt idx="827">
                  <c:v>0.13</c:v>
                </c:pt>
                <c:pt idx="828">
                  <c:v>0.13</c:v>
                </c:pt>
                <c:pt idx="829">
                  <c:v>0.14000000000000001</c:v>
                </c:pt>
                <c:pt idx="830">
                  <c:v>0.14000000000000001</c:v>
                </c:pt>
                <c:pt idx="831">
                  <c:v>0.14000000000000001</c:v>
                </c:pt>
                <c:pt idx="832">
                  <c:v>0.16</c:v>
                </c:pt>
                <c:pt idx="833">
                  <c:v>0.14000000000000001</c:v>
                </c:pt>
                <c:pt idx="834">
                  <c:v>0.16</c:v>
                </c:pt>
                <c:pt idx="835">
                  <c:v>0.17</c:v>
                </c:pt>
                <c:pt idx="836">
                  <c:v>0.17</c:v>
                </c:pt>
                <c:pt idx="837">
                  <c:v>0.17</c:v>
                </c:pt>
                <c:pt idx="838">
                  <c:v>0.179999992</c:v>
                </c:pt>
                <c:pt idx="839">
                  <c:v>0.179999992</c:v>
                </c:pt>
                <c:pt idx="840">
                  <c:v>0.17</c:v>
                </c:pt>
                <c:pt idx="841">
                  <c:v>0.19</c:v>
                </c:pt>
                <c:pt idx="842">
                  <c:v>0.19</c:v>
                </c:pt>
                <c:pt idx="843">
                  <c:v>0.179999992</c:v>
                </c:pt>
                <c:pt idx="844">
                  <c:v>0.19999998799999999</c:v>
                </c:pt>
                <c:pt idx="845">
                  <c:v>0.19999998799999999</c:v>
                </c:pt>
                <c:pt idx="846">
                  <c:v>0.22</c:v>
                </c:pt>
                <c:pt idx="847">
                  <c:v>0.22</c:v>
                </c:pt>
                <c:pt idx="848">
                  <c:v>0.19999998799999999</c:v>
                </c:pt>
                <c:pt idx="849">
                  <c:v>0.22</c:v>
                </c:pt>
                <c:pt idx="850">
                  <c:v>0.22</c:v>
                </c:pt>
                <c:pt idx="851">
                  <c:v>0.22</c:v>
                </c:pt>
                <c:pt idx="852">
                  <c:v>0.22999998899999999</c:v>
                </c:pt>
                <c:pt idx="853">
                  <c:v>0.22</c:v>
                </c:pt>
                <c:pt idx="854">
                  <c:v>0.22999998899999999</c:v>
                </c:pt>
                <c:pt idx="855">
                  <c:v>0.25</c:v>
                </c:pt>
                <c:pt idx="856">
                  <c:v>0.22</c:v>
                </c:pt>
                <c:pt idx="857">
                  <c:v>0.25</c:v>
                </c:pt>
                <c:pt idx="858">
                  <c:v>0.22</c:v>
                </c:pt>
                <c:pt idx="859">
                  <c:v>0.25</c:v>
                </c:pt>
                <c:pt idx="860">
                  <c:v>0.25</c:v>
                </c:pt>
                <c:pt idx="861">
                  <c:v>0.26</c:v>
                </c:pt>
                <c:pt idx="862">
                  <c:v>0.26</c:v>
                </c:pt>
                <c:pt idx="863">
                  <c:v>0.26</c:v>
                </c:pt>
                <c:pt idx="864">
                  <c:v>0.26</c:v>
                </c:pt>
                <c:pt idx="865">
                  <c:v>0.26</c:v>
                </c:pt>
                <c:pt idx="866">
                  <c:v>0.25</c:v>
                </c:pt>
                <c:pt idx="867">
                  <c:v>0.28000000000000003</c:v>
                </c:pt>
                <c:pt idx="868">
                  <c:v>0.26</c:v>
                </c:pt>
                <c:pt idx="869">
                  <c:v>0.25</c:v>
                </c:pt>
                <c:pt idx="870">
                  <c:v>0.28000000000000003</c:v>
                </c:pt>
                <c:pt idx="871">
                  <c:v>0.28000000000000003</c:v>
                </c:pt>
                <c:pt idx="872">
                  <c:v>0.28000000000000003</c:v>
                </c:pt>
                <c:pt idx="873">
                  <c:v>0.28999999999999998</c:v>
                </c:pt>
                <c:pt idx="874">
                  <c:v>0.28000000000000003</c:v>
                </c:pt>
                <c:pt idx="875">
                  <c:v>0.28999999999999998</c:v>
                </c:pt>
                <c:pt idx="876">
                  <c:v>0.299999982</c:v>
                </c:pt>
                <c:pt idx="877">
                  <c:v>0.28000000000000003</c:v>
                </c:pt>
                <c:pt idx="878">
                  <c:v>0.299999982</c:v>
                </c:pt>
                <c:pt idx="879">
                  <c:v>0.28999999999999998</c:v>
                </c:pt>
                <c:pt idx="880">
                  <c:v>0.32</c:v>
                </c:pt>
                <c:pt idx="881">
                  <c:v>0.32</c:v>
                </c:pt>
                <c:pt idx="882">
                  <c:v>0.329999983</c:v>
                </c:pt>
                <c:pt idx="883">
                  <c:v>0.329999983</c:v>
                </c:pt>
                <c:pt idx="884">
                  <c:v>0.299999982</c:v>
                </c:pt>
                <c:pt idx="885">
                  <c:v>0.329999983</c:v>
                </c:pt>
                <c:pt idx="886">
                  <c:v>0.32</c:v>
                </c:pt>
                <c:pt idx="887">
                  <c:v>0.329999983</c:v>
                </c:pt>
                <c:pt idx="888">
                  <c:v>0.32</c:v>
                </c:pt>
                <c:pt idx="889">
                  <c:v>0.329999983</c:v>
                </c:pt>
                <c:pt idx="890">
                  <c:v>0.329999983</c:v>
                </c:pt>
                <c:pt idx="891">
                  <c:v>0.329999983</c:v>
                </c:pt>
                <c:pt idx="892">
                  <c:v>0.35</c:v>
                </c:pt>
                <c:pt idx="893">
                  <c:v>0.32</c:v>
                </c:pt>
                <c:pt idx="894">
                  <c:v>0.329999983</c:v>
                </c:pt>
                <c:pt idx="895">
                  <c:v>0.35</c:v>
                </c:pt>
                <c:pt idx="896">
                  <c:v>0.34</c:v>
                </c:pt>
                <c:pt idx="897">
                  <c:v>0.35</c:v>
                </c:pt>
                <c:pt idx="898">
                  <c:v>0.35</c:v>
                </c:pt>
                <c:pt idx="899">
                  <c:v>0.35999998500000002</c:v>
                </c:pt>
                <c:pt idx="900">
                  <c:v>0.35</c:v>
                </c:pt>
                <c:pt idx="901">
                  <c:v>0.38</c:v>
                </c:pt>
                <c:pt idx="902">
                  <c:v>0.35</c:v>
                </c:pt>
                <c:pt idx="903">
                  <c:v>0.35</c:v>
                </c:pt>
                <c:pt idx="904">
                  <c:v>0.38</c:v>
                </c:pt>
                <c:pt idx="905">
                  <c:v>0.38</c:v>
                </c:pt>
                <c:pt idx="906">
                  <c:v>0.35999998500000002</c:v>
                </c:pt>
                <c:pt idx="907">
                  <c:v>0.38</c:v>
                </c:pt>
                <c:pt idx="908">
                  <c:v>0.38</c:v>
                </c:pt>
                <c:pt idx="909">
                  <c:v>0.38</c:v>
                </c:pt>
                <c:pt idx="910">
                  <c:v>0.39</c:v>
                </c:pt>
                <c:pt idx="911">
                  <c:v>0.38</c:v>
                </c:pt>
                <c:pt idx="912">
                  <c:v>0.39</c:v>
                </c:pt>
                <c:pt idx="913">
                  <c:v>0.41</c:v>
                </c:pt>
                <c:pt idx="914">
                  <c:v>0.41</c:v>
                </c:pt>
                <c:pt idx="915">
                  <c:v>0.39</c:v>
                </c:pt>
                <c:pt idx="916">
                  <c:v>0.41</c:v>
                </c:pt>
                <c:pt idx="917">
                  <c:v>0.41</c:v>
                </c:pt>
                <c:pt idx="918">
                  <c:v>0.39</c:v>
                </c:pt>
                <c:pt idx="919">
                  <c:v>0.39</c:v>
                </c:pt>
                <c:pt idx="920">
                  <c:v>0.41</c:v>
                </c:pt>
                <c:pt idx="921">
                  <c:v>0.41</c:v>
                </c:pt>
                <c:pt idx="922">
                  <c:v>0.42</c:v>
                </c:pt>
                <c:pt idx="923">
                  <c:v>0.42</c:v>
                </c:pt>
                <c:pt idx="924">
                  <c:v>0.41</c:v>
                </c:pt>
                <c:pt idx="925">
                  <c:v>0.41</c:v>
                </c:pt>
                <c:pt idx="926">
                  <c:v>0.42</c:v>
                </c:pt>
                <c:pt idx="927">
                  <c:v>0.45</c:v>
                </c:pt>
                <c:pt idx="928">
                  <c:v>0.44</c:v>
                </c:pt>
                <c:pt idx="929">
                  <c:v>0.42</c:v>
                </c:pt>
                <c:pt idx="930">
                  <c:v>0.42</c:v>
                </c:pt>
                <c:pt idx="931">
                  <c:v>0.42</c:v>
                </c:pt>
                <c:pt idx="932">
                  <c:v>0.44</c:v>
                </c:pt>
                <c:pt idx="933">
                  <c:v>0.44</c:v>
                </c:pt>
                <c:pt idx="934">
                  <c:v>0.42</c:v>
                </c:pt>
                <c:pt idx="935">
                  <c:v>0.459999979</c:v>
                </c:pt>
                <c:pt idx="936">
                  <c:v>0.44</c:v>
                </c:pt>
                <c:pt idx="937">
                  <c:v>0.45</c:v>
                </c:pt>
                <c:pt idx="938">
                  <c:v>0.459999979</c:v>
                </c:pt>
                <c:pt idx="939">
                  <c:v>0.45</c:v>
                </c:pt>
                <c:pt idx="940">
                  <c:v>0.45</c:v>
                </c:pt>
                <c:pt idx="941">
                  <c:v>0.44</c:v>
                </c:pt>
                <c:pt idx="942">
                  <c:v>0.459999979</c:v>
                </c:pt>
                <c:pt idx="943">
                  <c:v>0.48</c:v>
                </c:pt>
                <c:pt idx="944">
                  <c:v>0.459999979</c:v>
                </c:pt>
                <c:pt idx="945">
                  <c:v>0.459999979</c:v>
                </c:pt>
                <c:pt idx="946">
                  <c:v>0.459999979</c:v>
                </c:pt>
                <c:pt idx="947">
                  <c:v>0.5</c:v>
                </c:pt>
                <c:pt idx="948">
                  <c:v>0.48</c:v>
                </c:pt>
                <c:pt idx="949">
                  <c:v>0.48</c:v>
                </c:pt>
                <c:pt idx="950">
                  <c:v>0.5</c:v>
                </c:pt>
                <c:pt idx="951">
                  <c:v>0.5</c:v>
                </c:pt>
                <c:pt idx="952">
                  <c:v>0.5</c:v>
                </c:pt>
                <c:pt idx="953">
                  <c:v>0.5</c:v>
                </c:pt>
                <c:pt idx="954">
                  <c:v>0.5</c:v>
                </c:pt>
                <c:pt idx="955">
                  <c:v>0.5</c:v>
                </c:pt>
                <c:pt idx="956">
                  <c:v>0.5</c:v>
                </c:pt>
                <c:pt idx="957">
                  <c:v>0.5</c:v>
                </c:pt>
                <c:pt idx="958">
                  <c:v>0.5</c:v>
                </c:pt>
                <c:pt idx="959">
                  <c:v>0.51</c:v>
                </c:pt>
                <c:pt idx="960">
                  <c:v>0.51</c:v>
                </c:pt>
                <c:pt idx="961">
                  <c:v>0.5</c:v>
                </c:pt>
                <c:pt idx="962">
                  <c:v>0.5</c:v>
                </c:pt>
                <c:pt idx="963">
                  <c:v>0.51</c:v>
                </c:pt>
                <c:pt idx="964">
                  <c:v>0.52</c:v>
                </c:pt>
                <c:pt idx="965">
                  <c:v>0.51</c:v>
                </c:pt>
                <c:pt idx="966">
                  <c:v>0.52</c:v>
                </c:pt>
                <c:pt idx="967">
                  <c:v>0.52</c:v>
                </c:pt>
                <c:pt idx="968">
                  <c:v>0.52</c:v>
                </c:pt>
                <c:pt idx="969">
                  <c:v>0.52</c:v>
                </c:pt>
                <c:pt idx="970">
                  <c:v>0.52</c:v>
                </c:pt>
                <c:pt idx="971">
                  <c:v>0.51</c:v>
                </c:pt>
                <c:pt idx="972">
                  <c:v>0.52</c:v>
                </c:pt>
                <c:pt idx="973">
                  <c:v>0.52</c:v>
                </c:pt>
                <c:pt idx="974">
                  <c:v>0.52</c:v>
                </c:pt>
                <c:pt idx="975">
                  <c:v>0.53</c:v>
                </c:pt>
                <c:pt idx="976">
                  <c:v>0.52</c:v>
                </c:pt>
                <c:pt idx="977">
                  <c:v>0.53</c:v>
                </c:pt>
                <c:pt idx="978">
                  <c:v>0.55000000000000004</c:v>
                </c:pt>
                <c:pt idx="979">
                  <c:v>0.53</c:v>
                </c:pt>
                <c:pt idx="980">
                  <c:v>0.55000000000000004</c:v>
                </c:pt>
                <c:pt idx="981">
                  <c:v>0.55000000000000004</c:v>
                </c:pt>
                <c:pt idx="982">
                  <c:v>0.55000000000000004</c:v>
                </c:pt>
                <c:pt idx="983">
                  <c:v>0.53</c:v>
                </c:pt>
                <c:pt idx="984">
                  <c:v>0.55000000000000004</c:v>
                </c:pt>
                <c:pt idx="985">
                  <c:v>0.56999999999999995</c:v>
                </c:pt>
                <c:pt idx="986">
                  <c:v>0.55000000000000004</c:v>
                </c:pt>
                <c:pt idx="987">
                  <c:v>0.56999999999999995</c:v>
                </c:pt>
                <c:pt idx="988">
                  <c:v>0.55000000000000004</c:v>
                </c:pt>
                <c:pt idx="989">
                  <c:v>0.56999999999999995</c:v>
                </c:pt>
                <c:pt idx="990">
                  <c:v>0.56999999999999995</c:v>
                </c:pt>
                <c:pt idx="991">
                  <c:v>0.57999999999999996</c:v>
                </c:pt>
                <c:pt idx="992">
                  <c:v>0.56999999999999995</c:v>
                </c:pt>
                <c:pt idx="993">
                  <c:v>0.56999999999999995</c:v>
                </c:pt>
                <c:pt idx="994">
                  <c:v>0.56999999999999995</c:v>
                </c:pt>
                <c:pt idx="995">
                  <c:v>0.56999999999999995</c:v>
                </c:pt>
                <c:pt idx="996">
                  <c:v>0.56999999999999995</c:v>
                </c:pt>
                <c:pt idx="997">
                  <c:v>0.56999999999999995</c:v>
                </c:pt>
                <c:pt idx="998">
                  <c:v>0.56999999999999995</c:v>
                </c:pt>
                <c:pt idx="999">
                  <c:v>0.57999999999999996</c:v>
                </c:pt>
                <c:pt idx="1000">
                  <c:v>0.56999999999999995</c:v>
                </c:pt>
                <c:pt idx="1001">
                  <c:v>0.56999999999999995</c:v>
                </c:pt>
                <c:pt idx="1002">
                  <c:v>0.56999999999999995</c:v>
                </c:pt>
                <c:pt idx="1003">
                  <c:v>0.56999999999999995</c:v>
                </c:pt>
                <c:pt idx="1004">
                  <c:v>0.57999999999999996</c:v>
                </c:pt>
                <c:pt idx="1005">
                  <c:v>0.599999964</c:v>
                </c:pt>
                <c:pt idx="1006">
                  <c:v>0.56999999999999995</c:v>
                </c:pt>
                <c:pt idx="1007">
                  <c:v>0.56999999999999995</c:v>
                </c:pt>
                <c:pt idx="1008">
                  <c:v>0.56999999999999995</c:v>
                </c:pt>
                <c:pt idx="1009">
                  <c:v>0.57999999999999996</c:v>
                </c:pt>
                <c:pt idx="1010">
                  <c:v>0.57999999999999996</c:v>
                </c:pt>
                <c:pt idx="1011">
                  <c:v>0.57999999999999996</c:v>
                </c:pt>
                <c:pt idx="1012">
                  <c:v>0.599999964</c:v>
                </c:pt>
                <c:pt idx="1013">
                  <c:v>0.57999999999999996</c:v>
                </c:pt>
                <c:pt idx="1014">
                  <c:v>0.56999999999999995</c:v>
                </c:pt>
                <c:pt idx="1015">
                  <c:v>0.599999964</c:v>
                </c:pt>
                <c:pt idx="1016">
                  <c:v>0.56999999999999995</c:v>
                </c:pt>
                <c:pt idx="1017">
                  <c:v>0.56999999999999995</c:v>
                </c:pt>
                <c:pt idx="1018">
                  <c:v>0.55000000000000004</c:v>
                </c:pt>
                <c:pt idx="1019">
                  <c:v>0.52</c:v>
                </c:pt>
                <c:pt idx="1020">
                  <c:v>0.55000000000000004</c:v>
                </c:pt>
                <c:pt idx="1021">
                  <c:v>0.51</c:v>
                </c:pt>
                <c:pt idx="1022">
                  <c:v>0.42</c:v>
                </c:pt>
                <c:pt idx="1023">
                  <c:v>0.329999983</c:v>
                </c:pt>
                <c:pt idx="1024">
                  <c:v>0.22</c:v>
                </c:pt>
                <c:pt idx="1025">
                  <c:v>8.9999996099999993E-2</c:v>
                </c:pt>
                <c:pt idx="1026">
                  <c:v>-0.06</c:v>
                </c:pt>
                <c:pt idx="1027">
                  <c:v>-0.17</c:v>
                </c:pt>
                <c:pt idx="1028">
                  <c:v>-0.28000000000000003</c:v>
                </c:pt>
                <c:pt idx="1029">
                  <c:v>-0.38</c:v>
                </c:pt>
                <c:pt idx="1030">
                  <c:v>-0.47</c:v>
                </c:pt>
                <c:pt idx="1031">
                  <c:v>-0.56000000000000005</c:v>
                </c:pt>
                <c:pt idx="1032">
                  <c:v>-0.65999996699999997</c:v>
                </c:pt>
                <c:pt idx="1033">
                  <c:v>-0.71</c:v>
                </c:pt>
                <c:pt idx="1034">
                  <c:v>-0.78</c:v>
                </c:pt>
                <c:pt idx="1035">
                  <c:v>-0.83</c:v>
                </c:pt>
                <c:pt idx="1036">
                  <c:v>-0.87</c:v>
                </c:pt>
                <c:pt idx="1037">
                  <c:v>-0.89</c:v>
                </c:pt>
                <c:pt idx="1038">
                  <c:v>-0.91999995700000003</c:v>
                </c:pt>
                <c:pt idx="1039">
                  <c:v>-0.91999995700000003</c:v>
                </c:pt>
                <c:pt idx="1040">
                  <c:v>-0.94</c:v>
                </c:pt>
                <c:pt idx="1041">
                  <c:v>-0.96</c:v>
                </c:pt>
                <c:pt idx="1042">
                  <c:v>-0.94</c:v>
                </c:pt>
                <c:pt idx="1043">
                  <c:v>-0.94</c:v>
                </c:pt>
                <c:pt idx="1044">
                  <c:v>-0.96</c:v>
                </c:pt>
                <c:pt idx="1045">
                  <c:v>-0.96</c:v>
                </c:pt>
                <c:pt idx="1046">
                  <c:v>-0.94</c:v>
                </c:pt>
                <c:pt idx="1047">
                  <c:v>-0.94</c:v>
                </c:pt>
                <c:pt idx="1048">
                  <c:v>-0.96</c:v>
                </c:pt>
                <c:pt idx="1049">
                  <c:v>-0.97999995900000003</c:v>
                </c:pt>
                <c:pt idx="1050">
                  <c:v>-0.97999995900000003</c:v>
                </c:pt>
                <c:pt idx="1051">
                  <c:v>-0.97999995900000003</c:v>
                </c:pt>
                <c:pt idx="1052">
                  <c:v>-0.96</c:v>
                </c:pt>
                <c:pt idx="1053">
                  <c:v>-0.97999995900000003</c:v>
                </c:pt>
                <c:pt idx="1054">
                  <c:v>-0.96</c:v>
                </c:pt>
                <c:pt idx="1055">
                  <c:v>-0.97999995900000003</c:v>
                </c:pt>
                <c:pt idx="1056">
                  <c:v>-0.97999995900000003</c:v>
                </c:pt>
                <c:pt idx="1057">
                  <c:v>-0.97999995900000003</c:v>
                </c:pt>
                <c:pt idx="1058">
                  <c:v>-0.96</c:v>
                </c:pt>
                <c:pt idx="1059">
                  <c:v>-0.97999995900000003</c:v>
                </c:pt>
                <c:pt idx="1060">
                  <c:v>-0.97999995900000003</c:v>
                </c:pt>
                <c:pt idx="1061">
                  <c:v>-1</c:v>
                </c:pt>
                <c:pt idx="1062">
                  <c:v>-1.01</c:v>
                </c:pt>
                <c:pt idx="1063">
                  <c:v>-1</c:v>
                </c:pt>
                <c:pt idx="1064">
                  <c:v>-1.01</c:v>
                </c:pt>
                <c:pt idx="1065">
                  <c:v>-1</c:v>
                </c:pt>
                <c:pt idx="1066">
                  <c:v>-1.03</c:v>
                </c:pt>
                <c:pt idx="1067">
                  <c:v>-1.03</c:v>
                </c:pt>
                <c:pt idx="1068">
                  <c:v>-1.01</c:v>
                </c:pt>
                <c:pt idx="1069">
                  <c:v>-1.03</c:v>
                </c:pt>
                <c:pt idx="1070">
                  <c:v>-0.97999995900000003</c:v>
                </c:pt>
                <c:pt idx="1071">
                  <c:v>-1</c:v>
                </c:pt>
                <c:pt idx="1072">
                  <c:v>-0.97999995900000003</c:v>
                </c:pt>
                <c:pt idx="1073">
                  <c:v>-1</c:v>
                </c:pt>
                <c:pt idx="1074">
                  <c:v>-0.97999995900000003</c:v>
                </c:pt>
                <c:pt idx="1075">
                  <c:v>-1.03</c:v>
                </c:pt>
                <c:pt idx="1076">
                  <c:v>-0.97999995900000003</c:v>
                </c:pt>
                <c:pt idx="1077">
                  <c:v>-0.97999995900000003</c:v>
                </c:pt>
                <c:pt idx="1078">
                  <c:v>-0.97999995900000003</c:v>
                </c:pt>
                <c:pt idx="1079">
                  <c:v>-0.97999995900000003</c:v>
                </c:pt>
                <c:pt idx="1080">
                  <c:v>-0.97999995900000003</c:v>
                </c:pt>
                <c:pt idx="1081">
                  <c:v>-0.97999995900000003</c:v>
                </c:pt>
                <c:pt idx="1082">
                  <c:v>-0.94</c:v>
                </c:pt>
                <c:pt idx="1083">
                  <c:v>-0.94</c:v>
                </c:pt>
                <c:pt idx="1084">
                  <c:v>-0.94</c:v>
                </c:pt>
                <c:pt idx="1085">
                  <c:v>-0.91999995700000003</c:v>
                </c:pt>
                <c:pt idx="1086">
                  <c:v>-0.91999995700000003</c:v>
                </c:pt>
                <c:pt idx="1087">
                  <c:v>-0.89</c:v>
                </c:pt>
                <c:pt idx="1088">
                  <c:v>-0.91999995700000003</c:v>
                </c:pt>
                <c:pt idx="1089">
                  <c:v>-0.89</c:v>
                </c:pt>
                <c:pt idx="1090">
                  <c:v>-0.87</c:v>
                </c:pt>
                <c:pt idx="1091">
                  <c:v>-0.87</c:v>
                </c:pt>
                <c:pt idx="1092">
                  <c:v>-0.89</c:v>
                </c:pt>
                <c:pt idx="1093">
                  <c:v>-0.89</c:v>
                </c:pt>
                <c:pt idx="1094">
                  <c:v>-0.91999995700000003</c:v>
                </c:pt>
                <c:pt idx="1095">
                  <c:v>-0.94</c:v>
                </c:pt>
                <c:pt idx="1096">
                  <c:v>-0.96</c:v>
                </c:pt>
                <c:pt idx="1097">
                  <c:v>-0.97999995900000003</c:v>
                </c:pt>
                <c:pt idx="1098">
                  <c:v>-1.01</c:v>
                </c:pt>
                <c:pt idx="1099">
                  <c:v>-1.05</c:v>
                </c:pt>
                <c:pt idx="1100">
                  <c:v>-1.06999993</c:v>
                </c:pt>
                <c:pt idx="1101">
                  <c:v>-1.1000000000000001</c:v>
                </c:pt>
                <c:pt idx="1102">
                  <c:v>-1.1399999999999999</c:v>
                </c:pt>
                <c:pt idx="1103">
                  <c:v>-1.17</c:v>
                </c:pt>
                <c:pt idx="1104">
                  <c:v>-1.1899999400000001</c:v>
                </c:pt>
                <c:pt idx="1105">
                  <c:v>-1.20999992</c:v>
                </c:pt>
                <c:pt idx="1106">
                  <c:v>-1.23</c:v>
                </c:pt>
                <c:pt idx="1107">
                  <c:v>-1.25</c:v>
                </c:pt>
                <c:pt idx="1108">
                  <c:v>-1.26</c:v>
                </c:pt>
                <c:pt idx="1109">
                  <c:v>-1.25</c:v>
                </c:pt>
                <c:pt idx="1110">
                  <c:v>-1.26</c:v>
                </c:pt>
                <c:pt idx="1111">
                  <c:v>-1.26</c:v>
                </c:pt>
                <c:pt idx="1112">
                  <c:v>-1.26</c:v>
                </c:pt>
                <c:pt idx="1113">
                  <c:v>-1.25</c:v>
                </c:pt>
                <c:pt idx="1114">
                  <c:v>-1.26</c:v>
                </c:pt>
                <c:pt idx="1115">
                  <c:v>-1.25</c:v>
                </c:pt>
                <c:pt idx="1116">
                  <c:v>-1.25</c:v>
                </c:pt>
                <c:pt idx="1117">
                  <c:v>-1.25</c:v>
                </c:pt>
                <c:pt idx="1118">
                  <c:v>-1.25</c:v>
                </c:pt>
                <c:pt idx="1119">
                  <c:v>-1.23</c:v>
                </c:pt>
                <c:pt idx="1120">
                  <c:v>-1.25</c:v>
                </c:pt>
                <c:pt idx="1121">
                  <c:v>-1.25</c:v>
                </c:pt>
                <c:pt idx="1122">
                  <c:v>-1.23</c:v>
                </c:pt>
                <c:pt idx="1123">
                  <c:v>-1.23</c:v>
                </c:pt>
                <c:pt idx="1124">
                  <c:v>-1.20999992</c:v>
                </c:pt>
                <c:pt idx="1125">
                  <c:v>-1.20999992</c:v>
                </c:pt>
                <c:pt idx="1126">
                  <c:v>-1.20999992</c:v>
                </c:pt>
                <c:pt idx="1127">
                  <c:v>-1.1899999400000001</c:v>
                </c:pt>
                <c:pt idx="1128">
                  <c:v>-1.1899999400000001</c:v>
                </c:pt>
                <c:pt idx="1129">
                  <c:v>-1.1599999999999999</c:v>
                </c:pt>
                <c:pt idx="1130">
                  <c:v>-1.1599999999999999</c:v>
                </c:pt>
                <c:pt idx="1131">
                  <c:v>-1.1599999999999999</c:v>
                </c:pt>
                <c:pt idx="1132">
                  <c:v>-1.1599999999999999</c:v>
                </c:pt>
                <c:pt idx="1133">
                  <c:v>-1.1200000000000001</c:v>
                </c:pt>
                <c:pt idx="1134">
                  <c:v>-1.1000000000000001</c:v>
                </c:pt>
                <c:pt idx="1135">
                  <c:v>-1.1000000000000001</c:v>
                </c:pt>
                <c:pt idx="1136">
                  <c:v>-1.05</c:v>
                </c:pt>
                <c:pt idx="1137">
                  <c:v>-1.05</c:v>
                </c:pt>
                <c:pt idx="1138">
                  <c:v>-1.05</c:v>
                </c:pt>
                <c:pt idx="1139">
                  <c:v>-1.03</c:v>
                </c:pt>
                <c:pt idx="1140">
                  <c:v>-1.01</c:v>
                </c:pt>
                <c:pt idx="1141">
                  <c:v>-0.97999995900000003</c:v>
                </c:pt>
                <c:pt idx="1142">
                  <c:v>-0.97999995900000003</c:v>
                </c:pt>
                <c:pt idx="1143">
                  <c:v>-0.97999995900000003</c:v>
                </c:pt>
                <c:pt idx="1144">
                  <c:v>-0.97999995900000003</c:v>
                </c:pt>
                <c:pt idx="1145">
                  <c:v>-0.91999995700000003</c:v>
                </c:pt>
                <c:pt idx="1146">
                  <c:v>-0.94</c:v>
                </c:pt>
                <c:pt idx="1147">
                  <c:v>-0.91999995700000003</c:v>
                </c:pt>
                <c:pt idx="1148">
                  <c:v>-0.91999995700000003</c:v>
                </c:pt>
                <c:pt idx="1149">
                  <c:v>-0.89</c:v>
                </c:pt>
                <c:pt idx="1150">
                  <c:v>-0.89</c:v>
                </c:pt>
                <c:pt idx="1151">
                  <c:v>-0.89</c:v>
                </c:pt>
                <c:pt idx="1152">
                  <c:v>-0.87</c:v>
                </c:pt>
                <c:pt idx="1153">
                  <c:v>-0.87</c:v>
                </c:pt>
                <c:pt idx="1154">
                  <c:v>-0.849999964</c:v>
                </c:pt>
                <c:pt idx="1155">
                  <c:v>-0.87</c:v>
                </c:pt>
                <c:pt idx="1156">
                  <c:v>-0.83</c:v>
                </c:pt>
                <c:pt idx="1157">
                  <c:v>-0.83</c:v>
                </c:pt>
                <c:pt idx="1158">
                  <c:v>-0.79999995199999996</c:v>
                </c:pt>
                <c:pt idx="1159">
                  <c:v>-0.79999995199999996</c:v>
                </c:pt>
                <c:pt idx="1160">
                  <c:v>-0.82</c:v>
                </c:pt>
                <c:pt idx="1161">
                  <c:v>-0.79999995199999996</c:v>
                </c:pt>
                <c:pt idx="1162">
                  <c:v>-0.78</c:v>
                </c:pt>
                <c:pt idx="1163">
                  <c:v>-0.78</c:v>
                </c:pt>
                <c:pt idx="1164">
                  <c:v>-0.76</c:v>
                </c:pt>
                <c:pt idx="1165">
                  <c:v>-0.78</c:v>
                </c:pt>
                <c:pt idx="1166">
                  <c:v>-0.76</c:v>
                </c:pt>
                <c:pt idx="1167">
                  <c:v>-0.72999995900000003</c:v>
                </c:pt>
                <c:pt idx="1168">
                  <c:v>-0.74</c:v>
                </c:pt>
                <c:pt idx="1169">
                  <c:v>-0.72999995900000003</c:v>
                </c:pt>
                <c:pt idx="1170">
                  <c:v>-0.72999995900000003</c:v>
                </c:pt>
                <c:pt idx="1171">
                  <c:v>-0.71</c:v>
                </c:pt>
                <c:pt idx="1172">
                  <c:v>-0.71</c:v>
                </c:pt>
                <c:pt idx="1173">
                  <c:v>-0.69</c:v>
                </c:pt>
                <c:pt idx="1174">
                  <c:v>-0.69</c:v>
                </c:pt>
                <c:pt idx="1175">
                  <c:v>-0.69</c:v>
                </c:pt>
                <c:pt idx="1176">
                  <c:v>-0.69</c:v>
                </c:pt>
                <c:pt idx="1177">
                  <c:v>-0.66999995700000003</c:v>
                </c:pt>
                <c:pt idx="1178">
                  <c:v>-0.66999995700000003</c:v>
                </c:pt>
                <c:pt idx="1179">
                  <c:v>-0.65999996699999997</c:v>
                </c:pt>
                <c:pt idx="1180">
                  <c:v>-0.65</c:v>
                </c:pt>
                <c:pt idx="1181">
                  <c:v>-0.65</c:v>
                </c:pt>
                <c:pt idx="1182">
                  <c:v>-0.65999996699999997</c:v>
                </c:pt>
                <c:pt idx="1183">
                  <c:v>-0.65</c:v>
                </c:pt>
                <c:pt idx="1184">
                  <c:v>-0.62</c:v>
                </c:pt>
                <c:pt idx="1185">
                  <c:v>-0.62</c:v>
                </c:pt>
                <c:pt idx="1186">
                  <c:v>-0.62</c:v>
                </c:pt>
                <c:pt idx="1187">
                  <c:v>-0.62</c:v>
                </c:pt>
                <c:pt idx="1188">
                  <c:v>-0.599999964</c:v>
                </c:pt>
                <c:pt idx="1189">
                  <c:v>-0.599999964</c:v>
                </c:pt>
                <c:pt idx="1190">
                  <c:v>-0.599999964</c:v>
                </c:pt>
                <c:pt idx="1191">
                  <c:v>-0.57999999999999996</c:v>
                </c:pt>
                <c:pt idx="1192">
                  <c:v>-0.57999999999999996</c:v>
                </c:pt>
                <c:pt idx="1193">
                  <c:v>-0.57999999999999996</c:v>
                </c:pt>
                <c:pt idx="1194">
                  <c:v>-0.57999999999999996</c:v>
                </c:pt>
                <c:pt idx="1195">
                  <c:v>-0.56999999999999995</c:v>
                </c:pt>
                <c:pt idx="1196">
                  <c:v>-0.56999999999999995</c:v>
                </c:pt>
                <c:pt idx="1197">
                  <c:v>-0.55000000000000004</c:v>
                </c:pt>
                <c:pt idx="1198">
                  <c:v>-0.56000000000000005</c:v>
                </c:pt>
                <c:pt idx="1199">
                  <c:v>-0.55000000000000004</c:v>
                </c:pt>
                <c:pt idx="1200">
                  <c:v>-0.53</c:v>
                </c:pt>
                <c:pt idx="1201">
                  <c:v>-0.51</c:v>
                </c:pt>
                <c:pt idx="1202">
                  <c:v>-0.53</c:v>
                </c:pt>
                <c:pt idx="1203">
                  <c:v>-0.53</c:v>
                </c:pt>
                <c:pt idx="1204">
                  <c:v>-0.51</c:v>
                </c:pt>
                <c:pt idx="1205">
                  <c:v>-0.51</c:v>
                </c:pt>
                <c:pt idx="1206">
                  <c:v>-0.5</c:v>
                </c:pt>
                <c:pt idx="1207">
                  <c:v>-0.51</c:v>
                </c:pt>
                <c:pt idx="1208">
                  <c:v>-0.48999998</c:v>
                </c:pt>
                <c:pt idx="1209">
                  <c:v>-0.48999998</c:v>
                </c:pt>
                <c:pt idx="1210">
                  <c:v>-0.48999998</c:v>
                </c:pt>
                <c:pt idx="1211">
                  <c:v>-0.48999998</c:v>
                </c:pt>
                <c:pt idx="1212">
                  <c:v>-0.47</c:v>
                </c:pt>
                <c:pt idx="1213">
                  <c:v>-0.459999979</c:v>
                </c:pt>
                <c:pt idx="1214">
                  <c:v>-0.459999979</c:v>
                </c:pt>
                <c:pt idx="1215">
                  <c:v>-0.459999979</c:v>
                </c:pt>
                <c:pt idx="1216">
                  <c:v>-0.44</c:v>
                </c:pt>
                <c:pt idx="1217">
                  <c:v>-0.44</c:v>
                </c:pt>
                <c:pt idx="1218">
                  <c:v>-0.42</c:v>
                </c:pt>
                <c:pt idx="1219">
                  <c:v>-0.42</c:v>
                </c:pt>
                <c:pt idx="1220">
                  <c:v>-0.41</c:v>
                </c:pt>
                <c:pt idx="1221">
                  <c:v>-0.41</c:v>
                </c:pt>
                <c:pt idx="1222">
                  <c:v>-0.39999997599999998</c:v>
                </c:pt>
                <c:pt idx="1223">
                  <c:v>-0.39999997599999998</c:v>
                </c:pt>
                <c:pt idx="1224">
                  <c:v>-0.39</c:v>
                </c:pt>
                <c:pt idx="1225">
                  <c:v>-0.39999997599999998</c:v>
                </c:pt>
                <c:pt idx="1226">
                  <c:v>-0.38</c:v>
                </c:pt>
                <c:pt idx="1227">
                  <c:v>-0.38</c:v>
                </c:pt>
                <c:pt idx="1228">
                  <c:v>-0.35</c:v>
                </c:pt>
                <c:pt idx="1229">
                  <c:v>-0.35</c:v>
                </c:pt>
                <c:pt idx="1230">
                  <c:v>-0.35</c:v>
                </c:pt>
                <c:pt idx="1231">
                  <c:v>-0.329999983</c:v>
                </c:pt>
                <c:pt idx="1232">
                  <c:v>-0.35</c:v>
                </c:pt>
                <c:pt idx="1233">
                  <c:v>-0.329999983</c:v>
                </c:pt>
                <c:pt idx="1234">
                  <c:v>-0.31</c:v>
                </c:pt>
                <c:pt idx="1235">
                  <c:v>-0.31</c:v>
                </c:pt>
                <c:pt idx="1236">
                  <c:v>-0.329999983</c:v>
                </c:pt>
                <c:pt idx="1237">
                  <c:v>-0.31</c:v>
                </c:pt>
                <c:pt idx="1238">
                  <c:v>-0.28999999999999998</c:v>
                </c:pt>
                <c:pt idx="1239">
                  <c:v>-0.299999982</c:v>
                </c:pt>
                <c:pt idx="1240">
                  <c:v>-0.28999999999999998</c:v>
                </c:pt>
                <c:pt idx="1241">
                  <c:v>-0.28999999999999998</c:v>
                </c:pt>
                <c:pt idx="1242">
                  <c:v>-0.26</c:v>
                </c:pt>
                <c:pt idx="1243">
                  <c:v>-0.28000000000000003</c:v>
                </c:pt>
                <c:pt idx="1244">
                  <c:v>-0.26</c:v>
                </c:pt>
                <c:pt idx="1245">
                  <c:v>-0.24</c:v>
                </c:pt>
                <c:pt idx="1246">
                  <c:v>-0.22999998899999999</c:v>
                </c:pt>
                <c:pt idx="1247">
                  <c:v>-0.22</c:v>
                </c:pt>
                <c:pt idx="1248">
                  <c:v>-0.19999998799999999</c:v>
                </c:pt>
                <c:pt idx="1249">
                  <c:v>-0.19999998799999999</c:v>
                </c:pt>
                <c:pt idx="1250">
                  <c:v>-0.19</c:v>
                </c:pt>
                <c:pt idx="1251">
                  <c:v>-0.17</c:v>
                </c:pt>
                <c:pt idx="1252">
                  <c:v>-0.17</c:v>
                </c:pt>
                <c:pt idx="1253">
                  <c:v>-0.19</c:v>
                </c:pt>
                <c:pt idx="1254">
                  <c:v>-0.149999991</c:v>
                </c:pt>
                <c:pt idx="1255">
                  <c:v>-0.14000000000000001</c:v>
                </c:pt>
                <c:pt idx="1256">
                  <c:v>-0.149999991</c:v>
                </c:pt>
                <c:pt idx="1257">
                  <c:v>-0.13</c:v>
                </c:pt>
                <c:pt idx="1258">
                  <c:v>-0.11</c:v>
                </c:pt>
                <c:pt idx="1259">
                  <c:v>-0.08</c:v>
                </c:pt>
                <c:pt idx="1260">
                  <c:v>-0.08</c:v>
                </c:pt>
                <c:pt idx="1261">
                  <c:v>-0.08</c:v>
                </c:pt>
                <c:pt idx="1262">
                  <c:v>-0.06</c:v>
                </c:pt>
                <c:pt idx="1263">
                  <c:v>-0.06</c:v>
                </c:pt>
                <c:pt idx="1264">
                  <c:v>-0.06</c:v>
                </c:pt>
                <c:pt idx="1265">
                  <c:v>-0.03</c:v>
                </c:pt>
                <c:pt idx="1266">
                  <c:v>-0.03</c:v>
                </c:pt>
                <c:pt idx="1267">
                  <c:v>-0.02</c:v>
                </c:pt>
                <c:pt idx="1268">
                  <c:v>-0.01</c:v>
                </c:pt>
                <c:pt idx="1269">
                  <c:v>-0.02</c:v>
                </c:pt>
                <c:pt idx="1270">
                  <c:v>0.01</c:v>
                </c:pt>
                <c:pt idx="1271">
                  <c:v>0.01</c:v>
                </c:pt>
                <c:pt idx="1272">
                  <c:v>0.02</c:v>
                </c:pt>
                <c:pt idx="1273">
                  <c:v>0.03</c:v>
                </c:pt>
                <c:pt idx="1274">
                  <c:v>0.04</c:v>
                </c:pt>
                <c:pt idx="1275">
                  <c:v>0.04</c:v>
                </c:pt>
                <c:pt idx="1276">
                  <c:v>0.04</c:v>
                </c:pt>
                <c:pt idx="1277">
                  <c:v>7.0000000000000007E-2</c:v>
                </c:pt>
                <c:pt idx="1278">
                  <c:v>0.08</c:v>
                </c:pt>
                <c:pt idx="1279">
                  <c:v>7.0000000000000007E-2</c:v>
                </c:pt>
                <c:pt idx="1280">
                  <c:v>8.9999996099999993E-2</c:v>
                </c:pt>
                <c:pt idx="1281">
                  <c:v>0.11</c:v>
                </c:pt>
                <c:pt idx="1282">
                  <c:v>8.9999996099999993E-2</c:v>
                </c:pt>
                <c:pt idx="1283">
                  <c:v>0.12</c:v>
                </c:pt>
                <c:pt idx="1284">
                  <c:v>0.13</c:v>
                </c:pt>
                <c:pt idx="1285">
                  <c:v>0.13</c:v>
                </c:pt>
                <c:pt idx="1286">
                  <c:v>0.13</c:v>
                </c:pt>
                <c:pt idx="1287">
                  <c:v>0.13</c:v>
                </c:pt>
                <c:pt idx="1288">
                  <c:v>0.17</c:v>
                </c:pt>
                <c:pt idx="1289">
                  <c:v>0.179999992</c:v>
                </c:pt>
                <c:pt idx="1290">
                  <c:v>0.179999992</c:v>
                </c:pt>
                <c:pt idx="1291">
                  <c:v>0.179999992</c:v>
                </c:pt>
                <c:pt idx="1292">
                  <c:v>0.22</c:v>
                </c:pt>
                <c:pt idx="1293">
                  <c:v>0.19</c:v>
                </c:pt>
                <c:pt idx="1294">
                  <c:v>0.19999998799999999</c:v>
                </c:pt>
                <c:pt idx="1295">
                  <c:v>0.22</c:v>
                </c:pt>
                <c:pt idx="1296">
                  <c:v>0.22</c:v>
                </c:pt>
                <c:pt idx="1297">
                  <c:v>0.25</c:v>
                </c:pt>
                <c:pt idx="1298">
                  <c:v>0.22</c:v>
                </c:pt>
                <c:pt idx="1299">
                  <c:v>0.25</c:v>
                </c:pt>
                <c:pt idx="1300">
                  <c:v>0.25</c:v>
                </c:pt>
                <c:pt idx="1301">
                  <c:v>0.26</c:v>
                </c:pt>
                <c:pt idx="1302">
                  <c:v>0.28000000000000003</c:v>
                </c:pt>
                <c:pt idx="1303">
                  <c:v>0.26</c:v>
                </c:pt>
                <c:pt idx="1304">
                  <c:v>0.28000000000000003</c:v>
                </c:pt>
                <c:pt idx="1305">
                  <c:v>0.28999999999999998</c:v>
                </c:pt>
                <c:pt idx="1306">
                  <c:v>0.28999999999999998</c:v>
                </c:pt>
                <c:pt idx="1307">
                  <c:v>0.28999999999999998</c:v>
                </c:pt>
                <c:pt idx="1308">
                  <c:v>0.32</c:v>
                </c:pt>
                <c:pt idx="1309">
                  <c:v>0.299999982</c:v>
                </c:pt>
                <c:pt idx="1310">
                  <c:v>0.32</c:v>
                </c:pt>
                <c:pt idx="1311">
                  <c:v>0.34</c:v>
                </c:pt>
                <c:pt idx="1312">
                  <c:v>0.34</c:v>
                </c:pt>
                <c:pt idx="1313">
                  <c:v>0.35</c:v>
                </c:pt>
                <c:pt idx="1314">
                  <c:v>0.35</c:v>
                </c:pt>
                <c:pt idx="1315">
                  <c:v>0.34</c:v>
                </c:pt>
                <c:pt idx="1316">
                  <c:v>0.35999998500000002</c:v>
                </c:pt>
                <c:pt idx="1317">
                  <c:v>0.38</c:v>
                </c:pt>
                <c:pt idx="1318">
                  <c:v>0.38</c:v>
                </c:pt>
                <c:pt idx="1319">
                  <c:v>0.39</c:v>
                </c:pt>
                <c:pt idx="1320">
                  <c:v>0.41</c:v>
                </c:pt>
                <c:pt idx="1321">
                  <c:v>0.39</c:v>
                </c:pt>
                <c:pt idx="1322">
                  <c:v>0.39</c:v>
                </c:pt>
                <c:pt idx="1323">
                  <c:v>0.41</c:v>
                </c:pt>
                <c:pt idx="1324">
                  <c:v>0.41</c:v>
                </c:pt>
                <c:pt idx="1325">
                  <c:v>0.42</c:v>
                </c:pt>
                <c:pt idx="1326">
                  <c:v>0.42</c:v>
                </c:pt>
                <c:pt idx="1327">
                  <c:v>0.44</c:v>
                </c:pt>
                <c:pt idx="1328">
                  <c:v>0.45</c:v>
                </c:pt>
                <c:pt idx="1329">
                  <c:v>0.44</c:v>
                </c:pt>
                <c:pt idx="1330">
                  <c:v>0.459999979</c:v>
                </c:pt>
                <c:pt idx="1331">
                  <c:v>0.45</c:v>
                </c:pt>
                <c:pt idx="1332">
                  <c:v>0.48</c:v>
                </c:pt>
                <c:pt idx="1333">
                  <c:v>0.459999979</c:v>
                </c:pt>
                <c:pt idx="1334">
                  <c:v>0.48</c:v>
                </c:pt>
                <c:pt idx="1335">
                  <c:v>0.5</c:v>
                </c:pt>
                <c:pt idx="1336">
                  <c:v>0.5</c:v>
                </c:pt>
                <c:pt idx="1337">
                  <c:v>0.51</c:v>
                </c:pt>
                <c:pt idx="1338">
                  <c:v>0.5</c:v>
                </c:pt>
                <c:pt idx="1339">
                  <c:v>0.52</c:v>
                </c:pt>
                <c:pt idx="1340">
                  <c:v>0.52</c:v>
                </c:pt>
                <c:pt idx="1341">
                  <c:v>0.5</c:v>
                </c:pt>
                <c:pt idx="1342">
                  <c:v>0.52</c:v>
                </c:pt>
                <c:pt idx="1343">
                  <c:v>0.53</c:v>
                </c:pt>
                <c:pt idx="1344">
                  <c:v>0.52</c:v>
                </c:pt>
                <c:pt idx="1345">
                  <c:v>0.55000000000000004</c:v>
                </c:pt>
                <c:pt idx="1346">
                  <c:v>0.53</c:v>
                </c:pt>
                <c:pt idx="1347">
                  <c:v>0.56999999999999995</c:v>
                </c:pt>
                <c:pt idx="1348">
                  <c:v>0.55000000000000004</c:v>
                </c:pt>
                <c:pt idx="1349">
                  <c:v>0.55000000000000004</c:v>
                </c:pt>
                <c:pt idx="1350">
                  <c:v>0.56999999999999995</c:v>
                </c:pt>
                <c:pt idx="1351">
                  <c:v>0.57999999999999996</c:v>
                </c:pt>
                <c:pt idx="1352">
                  <c:v>0.57999999999999996</c:v>
                </c:pt>
                <c:pt idx="1353">
                  <c:v>0.56999999999999995</c:v>
                </c:pt>
                <c:pt idx="1354">
                  <c:v>0.599999964</c:v>
                </c:pt>
                <c:pt idx="1355">
                  <c:v>0.57999999999999996</c:v>
                </c:pt>
                <c:pt idx="1356">
                  <c:v>0.599999964</c:v>
                </c:pt>
                <c:pt idx="1357">
                  <c:v>0.61</c:v>
                </c:pt>
                <c:pt idx="1358">
                  <c:v>0.61</c:v>
                </c:pt>
                <c:pt idx="1359">
                  <c:v>0.61</c:v>
                </c:pt>
                <c:pt idx="1360">
                  <c:v>0.64</c:v>
                </c:pt>
                <c:pt idx="1361">
                  <c:v>0.62</c:v>
                </c:pt>
                <c:pt idx="1362">
                  <c:v>0.62</c:v>
                </c:pt>
                <c:pt idx="1363">
                  <c:v>0.61</c:v>
                </c:pt>
                <c:pt idx="1364">
                  <c:v>0.64</c:v>
                </c:pt>
                <c:pt idx="1365">
                  <c:v>0.64</c:v>
                </c:pt>
                <c:pt idx="1366">
                  <c:v>0.64</c:v>
                </c:pt>
                <c:pt idx="1367">
                  <c:v>0.65999996699999997</c:v>
                </c:pt>
                <c:pt idx="1368">
                  <c:v>0.65999996699999997</c:v>
                </c:pt>
                <c:pt idx="1369">
                  <c:v>0.65999996699999997</c:v>
                </c:pt>
                <c:pt idx="1370">
                  <c:v>0.65999996699999997</c:v>
                </c:pt>
                <c:pt idx="1371">
                  <c:v>0.65999996699999997</c:v>
                </c:pt>
                <c:pt idx="1372">
                  <c:v>0.65999996699999997</c:v>
                </c:pt>
                <c:pt idx="1373">
                  <c:v>0.66999995700000003</c:v>
                </c:pt>
                <c:pt idx="1374">
                  <c:v>0.65999996699999997</c:v>
                </c:pt>
                <c:pt idx="1375">
                  <c:v>0.69</c:v>
                </c:pt>
                <c:pt idx="1376">
                  <c:v>0.71</c:v>
                </c:pt>
                <c:pt idx="1377">
                  <c:v>0.71</c:v>
                </c:pt>
                <c:pt idx="1378">
                  <c:v>0.69</c:v>
                </c:pt>
                <c:pt idx="1379">
                  <c:v>0.71</c:v>
                </c:pt>
                <c:pt idx="1380">
                  <c:v>0.72999995900000003</c:v>
                </c:pt>
                <c:pt idx="1381">
                  <c:v>0.71</c:v>
                </c:pt>
                <c:pt idx="1382">
                  <c:v>0.71</c:v>
                </c:pt>
                <c:pt idx="1383">
                  <c:v>0.72999995900000003</c:v>
                </c:pt>
                <c:pt idx="1384">
                  <c:v>0.71</c:v>
                </c:pt>
                <c:pt idx="1385">
                  <c:v>0.72999995900000003</c:v>
                </c:pt>
                <c:pt idx="1386">
                  <c:v>0.72999995900000003</c:v>
                </c:pt>
                <c:pt idx="1387">
                  <c:v>0.72999995900000003</c:v>
                </c:pt>
                <c:pt idx="1388">
                  <c:v>0.72999995900000003</c:v>
                </c:pt>
                <c:pt idx="1389">
                  <c:v>0.72999995900000003</c:v>
                </c:pt>
                <c:pt idx="1390">
                  <c:v>0.72999995900000003</c:v>
                </c:pt>
                <c:pt idx="1391">
                  <c:v>0.76</c:v>
                </c:pt>
                <c:pt idx="1392">
                  <c:v>0.72999995900000003</c:v>
                </c:pt>
                <c:pt idx="1393">
                  <c:v>0.76</c:v>
                </c:pt>
                <c:pt idx="1394">
                  <c:v>0.76</c:v>
                </c:pt>
                <c:pt idx="1395">
                  <c:v>0.77</c:v>
                </c:pt>
                <c:pt idx="1396">
                  <c:v>0.78</c:v>
                </c:pt>
                <c:pt idx="1397">
                  <c:v>0.76</c:v>
                </c:pt>
                <c:pt idx="1398">
                  <c:v>0.77</c:v>
                </c:pt>
                <c:pt idx="1399">
                  <c:v>0.77</c:v>
                </c:pt>
                <c:pt idx="1400">
                  <c:v>0.78</c:v>
                </c:pt>
                <c:pt idx="1401">
                  <c:v>0.77</c:v>
                </c:pt>
                <c:pt idx="1402">
                  <c:v>0.78</c:v>
                </c:pt>
                <c:pt idx="1403">
                  <c:v>0.78</c:v>
                </c:pt>
                <c:pt idx="1404">
                  <c:v>0.78</c:v>
                </c:pt>
                <c:pt idx="1405">
                  <c:v>0.78</c:v>
                </c:pt>
                <c:pt idx="1406">
                  <c:v>0.79999995199999996</c:v>
                </c:pt>
                <c:pt idx="1407">
                  <c:v>0.79999995199999996</c:v>
                </c:pt>
                <c:pt idx="1408">
                  <c:v>0.79999995199999996</c:v>
                </c:pt>
                <c:pt idx="1409">
                  <c:v>0.82</c:v>
                </c:pt>
                <c:pt idx="1410">
                  <c:v>0.79999995199999996</c:v>
                </c:pt>
                <c:pt idx="1411">
                  <c:v>0.82</c:v>
                </c:pt>
                <c:pt idx="1412">
                  <c:v>0.82</c:v>
                </c:pt>
                <c:pt idx="1413">
                  <c:v>0.79999995199999996</c:v>
                </c:pt>
                <c:pt idx="1414">
                  <c:v>0.83</c:v>
                </c:pt>
                <c:pt idx="1415">
                  <c:v>0.83</c:v>
                </c:pt>
                <c:pt idx="1416">
                  <c:v>0.83</c:v>
                </c:pt>
                <c:pt idx="1417">
                  <c:v>0.849999964</c:v>
                </c:pt>
                <c:pt idx="1418">
                  <c:v>0.83</c:v>
                </c:pt>
                <c:pt idx="1419">
                  <c:v>0.83</c:v>
                </c:pt>
                <c:pt idx="1420">
                  <c:v>0.84</c:v>
                </c:pt>
                <c:pt idx="1421">
                  <c:v>0.84</c:v>
                </c:pt>
                <c:pt idx="1422">
                  <c:v>0.84</c:v>
                </c:pt>
                <c:pt idx="1423">
                  <c:v>0.849999964</c:v>
                </c:pt>
                <c:pt idx="1424">
                  <c:v>0.84</c:v>
                </c:pt>
                <c:pt idx="1425">
                  <c:v>0.849999964</c:v>
                </c:pt>
                <c:pt idx="1426">
                  <c:v>0.84</c:v>
                </c:pt>
                <c:pt idx="1427">
                  <c:v>0.849999964</c:v>
                </c:pt>
                <c:pt idx="1428">
                  <c:v>0.89</c:v>
                </c:pt>
                <c:pt idx="1429">
                  <c:v>0.84</c:v>
                </c:pt>
                <c:pt idx="1430">
                  <c:v>0.87</c:v>
                </c:pt>
                <c:pt idx="1431">
                  <c:v>0.87</c:v>
                </c:pt>
                <c:pt idx="1432">
                  <c:v>0.849999964</c:v>
                </c:pt>
                <c:pt idx="1433">
                  <c:v>0.87</c:v>
                </c:pt>
                <c:pt idx="1434">
                  <c:v>0.89</c:v>
                </c:pt>
                <c:pt idx="1435">
                  <c:v>0.89</c:v>
                </c:pt>
                <c:pt idx="1436">
                  <c:v>0.849999964</c:v>
                </c:pt>
                <c:pt idx="1437">
                  <c:v>0.89</c:v>
                </c:pt>
                <c:pt idx="1438">
                  <c:v>0.90999996699999997</c:v>
                </c:pt>
                <c:pt idx="1439">
                  <c:v>0.90999996699999997</c:v>
                </c:pt>
                <c:pt idx="1440">
                  <c:v>0.90999996699999997</c:v>
                </c:pt>
                <c:pt idx="1441">
                  <c:v>0.90999996699999997</c:v>
                </c:pt>
                <c:pt idx="1442">
                  <c:v>0.90999996699999997</c:v>
                </c:pt>
                <c:pt idx="1443">
                  <c:v>0.90999996699999997</c:v>
                </c:pt>
                <c:pt idx="1444">
                  <c:v>0.89</c:v>
                </c:pt>
                <c:pt idx="1445">
                  <c:v>0.90999996699999997</c:v>
                </c:pt>
                <c:pt idx="1446">
                  <c:v>0.91999995700000003</c:v>
                </c:pt>
                <c:pt idx="1447">
                  <c:v>0.90999996699999997</c:v>
                </c:pt>
                <c:pt idx="1448">
                  <c:v>0.91999995700000003</c:v>
                </c:pt>
                <c:pt idx="1449">
                  <c:v>0.91999995700000003</c:v>
                </c:pt>
                <c:pt idx="1450">
                  <c:v>0.91999995700000003</c:v>
                </c:pt>
                <c:pt idx="1451">
                  <c:v>0.91999995700000003</c:v>
                </c:pt>
                <c:pt idx="1452">
                  <c:v>0.93</c:v>
                </c:pt>
                <c:pt idx="1453">
                  <c:v>0.93</c:v>
                </c:pt>
                <c:pt idx="1454">
                  <c:v>0.93</c:v>
                </c:pt>
                <c:pt idx="1455">
                  <c:v>0.93</c:v>
                </c:pt>
                <c:pt idx="1456">
                  <c:v>0.93</c:v>
                </c:pt>
                <c:pt idx="1457">
                  <c:v>0.93</c:v>
                </c:pt>
                <c:pt idx="1458">
                  <c:v>0.94</c:v>
                </c:pt>
                <c:pt idx="1459">
                  <c:v>0.96</c:v>
                </c:pt>
                <c:pt idx="1460">
                  <c:v>0.94</c:v>
                </c:pt>
                <c:pt idx="1461">
                  <c:v>0.96</c:v>
                </c:pt>
                <c:pt idx="1462">
                  <c:v>0.96</c:v>
                </c:pt>
                <c:pt idx="1463">
                  <c:v>0.94</c:v>
                </c:pt>
                <c:pt idx="1464">
                  <c:v>0.94</c:v>
                </c:pt>
                <c:pt idx="1465">
                  <c:v>0.94</c:v>
                </c:pt>
                <c:pt idx="1466">
                  <c:v>0.94</c:v>
                </c:pt>
                <c:pt idx="1467">
                  <c:v>0.96</c:v>
                </c:pt>
                <c:pt idx="1468">
                  <c:v>0.96</c:v>
                </c:pt>
                <c:pt idx="1469">
                  <c:v>0.96</c:v>
                </c:pt>
                <c:pt idx="1470">
                  <c:v>0.96</c:v>
                </c:pt>
                <c:pt idx="1471">
                  <c:v>0.96</c:v>
                </c:pt>
                <c:pt idx="1472">
                  <c:v>0.97999995900000003</c:v>
                </c:pt>
                <c:pt idx="1473">
                  <c:v>0.96</c:v>
                </c:pt>
                <c:pt idx="1474">
                  <c:v>0.97999995900000003</c:v>
                </c:pt>
                <c:pt idx="1475">
                  <c:v>0.97999995900000003</c:v>
                </c:pt>
                <c:pt idx="1476">
                  <c:v>0.97999995900000003</c:v>
                </c:pt>
                <c:pt idx="1477">
                  <c:v>0.96</c:v>
                </c:pt>
                <c:pt idx="1478">
                  <c:v>0.96</c:v>
                </c:pt>
                <c:pt idx="1479">
                  <c:v>0.97999995900000003</c:v>
                </c:pt>
                <c:pt idx="1480">
                  <c:v>1</c:v>
                </c:pt>
                <c:pt idx="1481">
                  <c:v>1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1</c:v>
                </c:pt>
                <c:pt idx="1487">
                  <c:v>1</c:v>
                </c:pt>
                <c:pt idx="1488">
                  <c:v>1</c:v>
                </c:pt>
                <c:pt idx="1489">
                  <c:v>1.01</c:v>
                </c:pt>
                <c:pt idx="1490">
                  <c:v>1</c:v>
                </c:pt>
                <c:pt idx="1491">
                  <c:v>1</c:v>
                </c:pt>
                <c:pt idx="1492">
                  <c:v>1</c:v>
                </c:pt>
                <c:pt idx="1493">
                  <c:v>1</c:v>
                </c:pt>
                <c:pt idx="1494">
                  <c:v>1</c:v>
                </c:pt>
                <c:pt idx="1495">
                  <c:v>1.01</c:v>
                </c:pt>
                <c:pt idx="1496">
                  <c:v>1</c:v>
                </c:pt>
                <c:pt idx="1497">
                  <c:v>1</c:v>
                </c:pt>
                <c:pt idx="1498">
                  <c:v>1</c:v>
                </c:pt>
                <c:pt idx="1499">
                  <c:v>1.03</c:v>
                </c:pt>
                <c:pt idx="1500">
                  <c:v>1</c:v>
                </c:pt>
                <c:pt idx="1501">
                  <c:v>1</c:v>
                </c:pt>
                <c:pt idx="1502">
                  <c:v>1.01</c:v>
                </c:pt>
                <c:pt idx="1503">
                  <c:v>1</c:v>
                </c:pt>
                <c:pt idx="1504">
                  <c:v>1</c:v>
                </c:pt>
                <c:pt idx="1505">
                  <c:v>1</c:v>
                </c:pt>
                <c:pt idx="1506">
                  <c:v>1.01</c:v>
                </c:pt>
                <c:pt idx="1507">
                  <c:v>1.01</c:v>
                </c:pt>
                <c:pt idx="1508">
                  <c:v>1.01</c:v>
                </c:pt>
                <c:pt idx="1509">
                  <c:v>1.01</c:v>
                </c:pt>
                <c:pt idx="1510">
                  <c:v>1.05</c:v>
                </c:pt>
                <c:pt idx="1511">
                  <c:v>1.03</c:v>
                </c:pt>
                <c:pt idx="1512">
                  <c:v>1.03</c:v>
                </c:pt>
                <c:pt idx="1513">
                  <c:v>1.03</c:v>
                </c:pt>
                <c:pt idx="1514">
                  <c:v>1.01</c:v>
                </c:pt>
                <c:pt idx="1515">
                  <c:v>1.01</c:v>
                </c:pt>
                <c:pt idx="1516">
                  <c:v>1.05</c:v>
                </c:pt>
                <c:pt idx="1517">
                  <c:v>1.03</c:v>
                </c:pt>
                <c:pt idx="1518">
                  <c:v>1.05</c:v>
                </c:pt>
                <c:pt idx="1519">
                  <c:v>1.05</c:v>
                </c:pt>
                <c:pt idx="1520">
                  <c:v>1.05</c:v>
                </c:pt>
                <c:pt idx="1521">
                  <c:v>1.05</c:v>
                </c:pt>
                <c:pt idx="1522">
                  <c:v>1.05</c:v>
                </c:pt>
                <c:pt idx="1523">
                  <c:v>1.05</c:v>
                </c:pt>
                <c:pt idx="1524">
                  <c:v>1.05</c:v>
                </c:pt>
                <c:pt idx="1525">
                  <c:v>1.03</c:v>
                </c:pt>
                <c:pt idx="1526">
                  <c:v>1.05</c:v>
                </c:pt>
                <c:pt idx="1527">
                  <c:v>1.05</c:v>
                </c:pt>
                <c:pt idx="1528">
                  <c:v>1.05</c:v>
                </c:pt>
                <c:pt idx="1529">
                  <c:v>1.05</c:v>
                </c:pt>
                <c:pt idx="1530">
                  <c:v>1.05</c:v>
                </c:pt>
                <c:pt idx="1531">
                  <c:v>1.05</c:v>
                </c:pt>
                <c:pt idx="1532">
                  <c:v>1.05</c:v>
                </c:pt>
                <c:pt idx="1533">
                  <c:v>1.06999993</c:v>
                </c:pt>
                <c:pt idx="1534">
                  <c:v>1.05</c:v>
                </c:pt>
                <c:pt idx="1535">
                  <c:v>1.06999993</c:v>
                </c:pt>
                <c:pt idx="1536">
                  <c:v>1.05</c:v>
                </c:pt>
                <c:pt idx="1537">
                  <c:v>1.05</c:v>
                </c:pt>
                <c:pt idx="1538">
                  <c:v>1.05</c:v>
                </c:pt>
                <c:pt idx="1539">
                  <c:v>1.05</c:v>
                </c:pt>
                <c:pt idx="1540">
                  <c:v>1.06999993</c:v>
                </c:pt>
                <c:pt idx="1541">
                  <c:v>1.06999993</c:v>
                </c:pt>
                <c:pt idx="1542">
                  <c:v>1.05</c:v>
                </c:pt>
                <c:pt idx="1543">
                  <c:v>1.05</c:v>
                </c:pt>
                <c:pt idx="1544">
                  <c:v>1.06999993</c:v>
                </c:pt>
                <c:pt idx="1545">
                  <c:v>1.06999993</c:v>
                </c:pt>
                <c:pt idx="1546">
                  <c:v>1.06999993</c:v>
                </c:pt>
                <c:pt idx="1547">
                  <c:v>1.06999993</c:v>
                </c:pt>
                <c:pt idx="1548">
                  <c:v>1.06999993</c:v>
                </c:pt>
                <c:pt idx="1549">
                  <c:v>1.05</c:v>
                </c:pt>
                <c:pt idx="1550">
                  <c:v>1.05</c:v>
                </c:pt>
                <c:pt idx="1551">
                  <c:v>1.06999993</c:v>
                </c:pt>
                <c:pt idx="1552">
                  <c:v>1.05</c:v>
                </c:pt>
                <c:pt idx="1553">
                  <c:v>1.05</c:v>
                </c:pt>
                <c:pt idx="1554">
                  <c:v>1.05</c:v>
                </c:pt>
                <c:pt idx="1555">
                  <c:v>1.06999993</c:v>
                </c:pt>
                <c:pt idx="1556">
                  <c:v>1.0900000000000001</c:v>
                </c:pt>
                <c:pt idx="1557">
                  <c:v>1.06999993</c:v>
                </c:pt>
                <c:pt idx="1558">
                  <c:v>1.06999993</c:v>
                </c:pt>
                <c:pt idx="1559">
                  <c:v>1.06999993</c:v>
                </c:pt>
                <c:pt idx="1560">
                  <c:v>1.06999993</c:v>
                </c:pt>
                <c:pt idx="1561">
                  <c:v>1.05</c:v>
                </c:pt>
                <c:pt idx="1562">
                  <c:v>1.0900000000000001</c:v>
                </c:pt>
                <c:pt idx="1563">
                  <c:v>1.06999993</c:v>
                </c:pt>
                <c:pt idx="1564">
                  <c:v>1.06999993</c:v>
                </c:pt>
                <c:pt idx="1565">
                  <c:v>1.06999993</c:v>
                </c:pt>
                <c:pt idx="1566">
                  <c:v>1.06999993</c:v>
                </c:pt>
                <c:pt idx="1567">
                  <c:v>1.06999993</c:v>
                </c:pt>
                <c:pt idx="1568">
                  <c:v>1.0900000000000001</c:v>
                </c:pt>
                <c:pt idx="1569">
                  <c:v>1.06999993</c:v>
                </c:pt>
                <c:pt idx="1570">
                  <c:v>1.06999993</c:v>
                </c:pt>
                <c:pt idx="1571">
                  <c:v>1.06999993</c:v>
                </c:pt>
                <c:pt idx="1572">
                  <c:v>1.06999993</c:v>
                </c:pt>
                <c:pt idx="1573">
                  <c:v>1.06999993</c:v>
                </c:pt>
                <c:pt idx="1574">
                  <c:v>1.0900000000000001</c:v>
                </c:pt>
                <c:pt idx="1575">
                  <c:v>1.06999993</c:v>
                </c:pt>
                <c:pt idx="1576">
                  <c:v>1.0900000000000001</c:v>
                </c:pt>
                <c:pt idx="1577">
                  <c:v>1.06999993</c:v>
                </c:pt>
                <c:pt idx="1578">
                  <c:v>1.0900000000000001</c:v>
                </c:pt>
                <c:pt idx="1579">
                  <c:v>1.0900000000000001</c:v>
                </c:pt>
                <c:pt idx="1580">
                  <c:v>1.0900000000000001</c:v>
                </c:pt>
                <c:pt idx="1581">
                  <c:v>1.0900000000000001</c:v>
                </c:pt>
                <c:pt idx="1582">
                  <c:v>1.1000000000000001</c:v>
                </c:pt>
                <c:pt idx="1583">
                  <c:v>1.1200000000000001</c:v>
                </c:pt>
                <c:pt idx="1584">
                  <c:v>1.1000000000000001</c:v>
                </c:pt>
                <c:pt idx="1585">
                  <c:v>1.1000000000000001</c:v>
                </c:pt>
                <c:pt idx="1586">
                  <c:v>1.0900000000000001</c:v>
                </c:pt>
                <c:pt idx="1587">
                  <c:v>1.1000000000000001</c:v>
                </c:pt>
                <c:pt idx="1588">
                  <c:v>1.1000000000000001</c:v>
                </c:pt>
                <c:pt idx="1589">
                  <c:v>1.0900000000000001</c:v>
                </c:pt>
                <c:pt idx="1590">
                  <c:v>1.0900000000000001</c:v>
                </c:pt>
                <c:pt idx="1591">
                  <c:v>1.1000000000000001</c:v>
                </c:pt>
                <c:pt idx="1592">
                  <c:v>1.1200000000000001</c:v>
                </c:pt>
                <c:pt idx="1593">
                  <c:v>1.1000000000000001</c:v>
                </c:pt>
                <c:pt idx="1594">
                  <c:v>1.1000000000000001</c:v>
                </c:pt>
                <c:pt idx="1595">
                  <c:v>1.1200000000000001</c:v>
                </c:pt>
                <c:pt idx="1596">
                  <c:v>1.0900000000000001</c:v>
                </c:pt>
                <c:pt idx="1597">
                  <c:v>1.1200000000000001</c:v>
                </c:pt>
                <c:pt idx="1598">
                  <c:v>1.1000000000000001</c:v>
                </c:pt>
                <c:pt idx="1599">
                  <c:v>1.0900000000000001</c:v>
                </c:pt>
                <c:pt idx="1600">
                  <c:v>1.1000000000000001</c:v>
                </c:pt>
                <c:pt idx="1601">
                  <c:v>1.1000000000000001</c:v>
                </c:pt>
                <c:pt idx="1602">
                  <c:v>1.0900000000000001</c:v>
                </c:pt>
                <c:pt idx="1603">
                  <c:v>1.1000000000000001</c:v>
                </c:pt>
                <c:pt idx="1604">
                  <c:v>1.1000000000000001</c:v>
                </c:pt>
                <c:pt idx="1605">
                  <c:v>1.1000000000000001</c:v>
                </c:pt>
                <c:pt idx="1606">
                  <c:v>1.1000000000000001</c:v>
                </c:pt>
                <c:pt idx="1607">
                  <c:v>1.1000000000000001</c:v>
                </c:pt>
                <c:pt idx="1608">
                  <c:v>1.1200000000000001</c:v>
                </c:pt>
                <c:pt idx="1609">
                  <c:v>1.1200000000000001</c:v>
                </c:pt>
                <c:pt idx="1610">
                  <c:v>1.1200000000000001</c:v>
                </c:pt>
                <c:pt idx="1611">
                  <c:v>1.1200000000000001</c:v>
                </c:pt>
                <c:pt idx="1612">
                  <c:v>1.1200000000000001</c:v>
                </c:pt>
                <c:pt idx="1613">
                  <c:v>1.1200000000000001</c:v>
                </c:pt>
                <c:pt idx="1614">
                  <c:v>1.1000000000000001</c:v>
                </c:pt>
                <c:pt idx="1615">
                  <c:v>1.0900000000000001</c:v>
                </c:pt>
                <c:pt idx="1616">
                  <c:v>1.1200000000000001</c:v>
                </c:pt>
                <c:pt idx="1617">
                  <c:v>1.1200000000000001</c:v>
                </c:pt>
                <c:pt idx="1618">
                  <c:v>1.1399999999999999</c:v>
                </c:pt>
                <c:pt idx="1619">
                  <c:v>1.1200000000000001</c:v>
                </c:pt>
                <c:pt idx="1620">
                  <c:v>1.1200000000000001</c:v>
                </c:pt>
                <c:pt idx="1621">
                  <c:v>1.1200000000000001</c:v>
                </c:pt>
                <c:pt idx="1622">
                  <c:v>1.1200000000000001</c:v>
                </c:pt>
                <c:pt idx="1623">
                  <c:v>1.1399999999999999</c:v>
                </c:pt>
                <c:pt idx="1624">
                  <c:v>1.1200000000000001</c:v>
                </c:pt>
                <c:pt idx="1625">
                  <c:v>1.1200000000000001</c:v>
                </c:pt>
                <c:pt idx="1626">
                  <c:v>1.1399999999999999</c:v>
                </c:pt>
                <c:pt idx="1627">
                  <c:v>1.1200000000000001</c:v>
                </c:pt>
                <c:pt idx="1628">
                  <c:v>1.1399999999999999</c:v>
                </c:pt>
                <c:pt idx="1629">
                  <c:v>1.1200000000000001</c:v>
                </c:pt>
                <c:pt idx="1630">
                  <c:v>1.1200000000000001</c:v>
                </c:pt>
                <c:pt idx="1631">
                  <c:v>1.1200000000000001</c:v>
                </c:pt>
                <c:pt idx="1632">
                  <c:v>1.1200000000000001</c:v>
                </c:pt>
                <c:pt idx="1633">
                  <c:v>1.1200000000000001</c:v>
                </c:pt>
                <c:pt idx="1634">
                  <c:v>1.1200000000000001</c:v>
                </c:pt>
                <c:pt idx="1635">
                  <c:v>1.1200000000000001</c:v>
                </c:pt>
                <c:pt idx="1636">
                  <c:v>1.1200000000000001</c:v>
                </c:pt>
                <c:pt idx="1637">
                  <c:v>1.1200000000000001</c:v>
                </c:pt>
                <c:pt idx="1638">
                  <c:v>1.1399999999999999</c:v>
                </c:pt>
                <c:pt idx="1639">
                  <c:v>1.1399999999999999</c:v>
                </c:pt>
                <c:pt idx="1640">
                  <c:v>1.1200000000000001</c:v>
                </c:pt>
                <c:pt idx="1641">
                  <c:v>1.1399999999999999</c:v>
                </c:pt>
                <c:pt idx="1642">
                  <c:v>1.1399999999999999</c:v>
                </c:pt>
                <c:pt idx="1643">
                  <c:v>1.1200000000000001</c:v>
                </c:pt>
                <c:pt idx="1644">
                  <c:v>1.1399999999999999</c:v>
                </c:pt>
                <c:pt idx="1645">
                  <c:v>1.1599999999999999</c:v>
                </c:pt>
                <c:pt idx="1646">
                  <c:v>1.1399999999999999</c:v>
                </c:pt>
                <c:pt idx="1647">
                  <c:v>1.1399999999999999</c:v>
                </c:pt>
                <c:pt idx="1648">
                  <c:v>1.1200000000000001</c:v>
                </c:pt>
                <c:pt idx="1649">
                  <c:v>1.1399999999999999</c:v>
                </c:pt>
                <c:pt idx="1650">
                  <c:v>1.1200000000000001</c:v>
                </c:pt>
                <c:pt idx="1651">
                  <c:v>1.1399999999999999</c:v>
                </c:pt>
                <c:pt idx="1652">
                  <c:v>1.1399999999999999</c:v>
                </c:pt>
                <c:pt idx="1653">
                  <c:v>1.1599999999999999</c:v>
                </c:pt>
                <c:pt idx="1654">
                  <c:v>1.1399999999999999</c:v>
                </c:pt>
                <c:pt idx="1655">
                  <c:v>1.1599999999999999</c:v>
                </c:pt>
                <c:pt idx="1656">
                  <c:v>1.1599999999999999</c:v>
                </c:pt>
                <c:pt idx="1657">
                  <c:v>1.1399999999999999</c:v>
                </c:pt>
                <c:pt idx="1658">
                  <c:v>1.1599999999999999</c:v>
                </c:pt>
                <c:pt idx="1659">
                  <c:v>1.1599999999999999</c:v>
                </c:pt>
                <c:pt idx="1660">
                  <c:v>1.1599999999999999</c:v>
                </c:pt>
                <c:pt idx="1661">
                  <c:v>1.1599999999999999</c:v>
                </c:pt>
                <c:pt idx="1662">
                  <c:v>1.1599999999999999</c:v>
                </c:pt>
                <c:pt idx="1663">
                  <c:v>1.1599999999999999</c:v>
                </c:pt>
                <c:pt idx="1664">
                  <c:v>1.1599999999999999</c:v>
                </c:pt>
                <c:pt idx="1665">
                  <c:v>1.1399999999999999</c:v>
                </c:pt>
                <c:pt idx="1666">
                  <c:v>1.1599999999999999</c:v>
                </c:pt>
                <c:pt idx="1667">
                  <c:v>1.1599999999999999</c:v>
                </c:pt>
                <c:pt idx="1668">
                  <c:v>1.1599999999999999</c:v>
                </c:pt>
                <c:pt idx="1669">
                  <c:v>1.1599999999999999</c:v>
                </c:pt>
                <c:pt idx="1670">
                  <c:v>1.1599999999999999</c:v>
                </c:pt>
                <c:pt idx="1671">
                  <c:v>1.1599999999999999</c:v>
                </c:pt>
                <c:pt idx="1672">
                  <c:v>1.1599999999999999</c:v>
                </c:pt>
                <c:pt idx="1673">
                  <c:v>1.1399999999999999</c:v>
                </c:pt>
                <c:pt idx="1674">
                  <c:v>1.1399999999999999</c:v>
                </c:pt>
                <c:pt idx="1675">
                  <c:v>1.1599999999999999</c:v>
                </c:pt>
                <c:pt idx="1676">
                  <c:v>1.1599999999999999</c:v>
                </c:pt>
                <c:pt idx="1677">
                  <c:v>1.1599999999999999</c:v>
                </c:pt>
                <c:pt idx="1678">
                  <c:v>1.1599999999999999</c:v>
                </c:pt>
                <c:pt idx="1679">
                  <c:v>1.1599999999999999</c:v>
                </c:pt>
                <c:pt idx="1680">
                  <c:v>1.1599999999999999</c:v>
                </c:pt>
                <c:pt idx="1681">
                  <c:v>1.17</c:v>
                </c:pt>
                <c:pt idx="1682">
                  <c:v>1.1599999999999999</c:v>
                </c:pt>
                <c:pt idx="1683">
                  <c:v>1.17</c:v>
                </c:pt>
                <c:pt idx="1684">
                  <c:v>1.1599999999999999</c:v>
                </c:pt>
                <c:pt idx="1685">
                  <c:v>1.17</c:v>
                </c:pt>
                <c:pt idx="1686">
                  <c:v>1.1599999999999999</c:v>
                </c:pt>
                <c:pt idx="1687">
                  <c:v>1.17</c:v>
                </c:pt>
                <c:pt idx="1688">
                  <c:v>1.1899999400000001</c:v>
                </c:pt>
                <c:pt idx="1689">
                  <c:v>1.17</c:v>
                </c:pt>
                <c:pt idx="1690">
                  <c:v>1.1599999999999999</c:v>
                </c:pt>
                <c:pt idx="1691">
                  <c:v>1.1599999999999999</c:v>
                </c:pt>
                <c:pt idx="1692">
                  <c:v>1.1599999999999999</c:v>
                </c:pt>
                <c:pt idx="1693">
                  <c:v>1.1599999999999999</c:v>
                </c:pt>
                <c:pt idx="1694">
                  <c:v>1.1599999999999999</c:v>
                </c:pt>
                <c:pt idx="1695">
                  <c:v>1.1899999400000001</c:v>
                </c:pt>
                <c:pt idx="1696">
                  <c:v>1.17</c:v>
                </c:pt>
                <c:pt idx="1697">
                  <c:v>1.1599999999999999</c:v>
                </c:pt>
                <c:pt idx="1698">
                  <c:v>1.1599999999999999</c:v>
                </c:pt>
                <c:pt idx="1699">
                  <c:v>1.17</c:v>
                </c:pt>
                <c:pt idx="1700">
                  <c:v>1.1599999999999999</c:v>
                </c:pt>
                <c:pt idx="1701">
                  <c:v>1.17</c:v>
                </c:pt>
                <c:pt idx="1702">
                  <c:v>1.17</c:v>
                </c:pt>
                <c:pt idx="1703">
                  <c:v>1.17</c:v>
                </c:pt>
                <c:pt idx="1704">
                  <c:v>1.17</c:v>
                </c:pt>
                <c:pt idx="1705">
                  <c:v>1.1599999999999999</c:v>
                </c:pt>
                <c:pt idx="1706">
                  <c:v>1.17</c:v>
                </c:pt>
                <c:pt idx="1707">
                  <c:v>1.1599999999999999</c:v>
                </c:pt>
                <c:pt idx="1708">
                  <c:v>1.17</c:v>
                </c:pt>
                <c:pt idx="1709">
                  <c:v>1.1899999400000001</c:v>
                </c:pt>
                <c:pt idx="1710">
                  <c:v>1.1899999400000001</c:v>
                </c:pt>
                <c:pt idx="1711">
                  <c:v>1.17</c:v>
                </c:pt>
                <c:pt idx="1712">
                  <c:v>1.17</c:v>
                </c:pt>
                <c:pt idx="1713">
                  <c:v>1.1599999999999999</c:v>
                </c:pt>
                <c:pt idx="1714">
                  <c:v>1.17</c:v>
                </c:pt>
                <c:pt idx="1715">
                  <c:v>1.1599999999999999</c:v>
                </c:pt>
                <c:pt idx="1716">
                  <c:v>1.1899999400000001</c:v>
                </c:pt>
                <c:pt idx="1717">
                  <c:v>1.1899999400000001</c:v>
                </c:pt>
                <c:pt idx="1718">
                  <c:v>1.1899999400000001</c:v>
                </c:pt>
                <c:pt idx="1719">
                  <c:v>1.1899999400000001</c:v>
                </c:pt>
                <c:pt idx="1720">
                  <c:v>1.20999992</c:v>
                </c:pt>
                <c:pt idx="1721">
                  <c:v>1.1899999400000001</c:v>
                </c:pt>
                <c:pt idx="1722">
                  <c:v>1.17</c:v>
                </c:pt>
                <c:pt idx="1723">
                  <c:v>1.17</c:v>
                </c:pt>
                <c:pt idx="1724">
                  <c:v>1.17</c:v>
                </c:pt>
                <c:pt idx="1725">
                  <c:v>1.17</c:v>
                </c:pt>
                <c:pt idx="1726">
                  <c:v>1.1899999400000001</c:v>
                </c:pt>
                <c:pt idx="1727">
                  <c:v>1.1899999400000001</c:v>
                </c:pt>
                <c:pt idx="1728">
                  <c:v>1.17</c:v>
                </c:pt>
                <c:pt idx="1729">
                  <c:v>1.17</c:v>
                </c:pt>
                <c:pt idx="1730">
                  <c:v>1.1899999400000001</c:v>
                </c:pt>
                <c:pt idx="1731">
                  <c:v>1.1899999400000001</c:v>
                </c:pt>
                <c:pt idx="1732">
                  <c:v>1.1899999400000001</c:v>
                </c:pt>
                <c:pt idx="1733">
                  <c:v>1.1899999400000001</c:v>
                </c:pt>
                <c:pt idx="1734">
                  <c:v>1.20999992</c:v>
                </c:pt>
                <c:pt idx="1735">
                  <c:v>1.17</c:v>
                </c:pt>
                <c:pt idx="1736">
                  <c:v>1.1599999999999999</c:v>
                </c:pt>
                <c:pt idx="1737">
                  <c:v>1.1899999400000001</c:v>
                </c:pt>
                <c:pt idx="1738">
                  <c:v>1.20999992</c:v>
                </c:pt>
                <c:pt idx="1739">
                  <c:v>1.1899999400000001</c:v>
                </c:pt>
                <c:pt idx="1740">
                  <c:v>1.17</c:v>
                </c:pt>
                <c:pt idx="1741">
                  <c:v>1.1899999400000001</c:v>
                </c:pt>
                <c:pt idx="1742">
                  <c:v>1.20999992</c:v>
                </c:pt>
                <c:pt idx="1743">
                  <c:v>1.1899999400000001</c:v>
                </c:pt>
                <c:pt idx="1744">
                  <c:v>1.1899999400000001</c:v>
                </c:pt>
                <c:pt idx="1745">
                  <c:v>1.20999992</c:v>
                </c:pt>
                <c:pt idx="1746">
                  <c:v>1.1899999400000001</c:v>
                </c:pt>
                <c:pt idx="1747">
                  <c:v>1.1599999999999999</c:v>
                </c:pt>
                <c:pt idx="1748">
                  <c:v>1.1899999400000001</c:v>
                </c:pt>
                <c:pt idx="1749">
                  <c:v>1.20999992</c:v>
                </c:pt>
                <c:pt idx="1750">
                  <c:v>1.20999992</c:v>
                </c:pt>
                <c:pt idx="1751">
                  <c:v>1.39</c:v>
                </c:pt>
                <c:pt idx="1752">
                  <c:v>2</c:v>
                </c:pt>
                <c:pt idx="1753">
                  <c:v>2.85</c:v>
                </c:pt>
                <c:pt idx="1754">
                  <c:v>3.87</c:v>
                </c:pt>
                <c:pt idx="1755">
                  <c:v>4.8499999999999996</c:v>
                </c:pt>
                <c:pt idx="1756">
                  <c:v>5.71</c:v>
                </c:pt>
                <c:pt idx="1757">
                  <c:v>6.45</c:v>
                </c:pt>
                <c:pt idx="1758">
                  <c:v>7</c:v>
                </c:pt>
                <c:pt idx="1759">
                  <c:v>7.49</c:v>
                </c:pt>
                <c:pt idx="1760">
                  <c:v>7.87</c:v>
                </c:pt>
                <c:pt idx="1761">
                  <c:v>8.1999999999999993</c:v>
                </c:pt>
                <c:pt idx="1762">
                  <c:v>8.48</c:v>
                </c:pt>
                <c:pt idx="1763">
                  <c:v>8.75</c:v>
                </c:pt>
                <c:pt idx="1764">
                  <c:v>9.0299999999999994</c:v>
                </c:pt>
                <c:pt idx="1765">
                  <c:v>9.26</c:v>
                </c:pt>
                <c:pt idx="1766">
                  <c:v>9.48</c:v>
                </c:pt>
                <c:pt idx="1767">
                  <c:v>9.59</c:v>
                </c:pt>
                <c:pt idx="1768">
                  <c:v>9.59</c:v>
                </c:pt>
                <c:pt idx="1769">
                  <c:v>9.59</c:v>
                </c:pt>
                <c:pt idx="1770">
                  <c:v>9.59</c:v>
                </c:pt>
                <c:pt idx="1771">
                  <c:v>9.59</c:v>
                </c:pt>
                <c:pt idx="1772">
                  <c:v>9.59</c:v>
                </c:pt>
                <c:pt idx="1773">
                  <c:v>9.59</c:v>
                </c:pt>
                <c:pt idx="1774">
                  <c:v>9.59</c:v>
                </c:pt>
                <c:pt idx="1775">
                  <c:v>9.59</c:v>
                </c:pt>
                <c:pt idx="1776">
                  <c:v>9.59</c:v>
                </c:pt>
                <c:pt idx="1777">
                  <c:v>9.59</c:v>
                </c:pt>
                <c:pt idx="1778">
                  <c:v>9.59</c:v>
                </c:pt>
                <c:pt idx="1779">
                  <c:v>9.59</c:v>
                </c:pt>
                <c:pt idx="1780">
                  <c:v>8.4499999999999993</c:v>
                </c:pt>
                <c:pt idx="1781">
                  <c:v>8.24</c:v>
                </c:pt>
                <c:pt idx="1782">
                  <c:v>8.1799990000000005</c:v>
                </c:pt>
                <c:pt idx="1783">
                  <c:v>8.11</c:v>
                </c:pt>
                <c:pt idx="1784">
                  <c:v>8.09</c:v>
                </c:pt>
                <c:pt idx="1785">
                  <c:v>8.08</c:v>
                </c:pt>
                <c:pt idx="1786">
                  <c:v>8.0399999999999991</c:v>
                </c:pt>
                <c:pt idx="1787">
                  <c:v>8</c:v>
                </c:pt>
                <c:pt idx="1788">
                  <c:v>7.97</c:v>
                </c:pt>
                <c:pt idx="1789">
                  <c:v>7.91</c:v>
                </c:pt>
                <c:pt idx="1790">
                  <c:v>7.89</c:v>
                </c:pt>
                <c:pt idx="1791">
                  <c:v>7.8799996400000003</c:v>
                </c:pt>
                <c:pt idx="1792">
                  <c:v>7.83999968</c:v>
                </c:pt>
                <c:pt idx="1793">
                  <c:v>7.7999997099999998</c:v>
                </c:pt>
                <c:pt idx="1794">
                  <c:v>7.7599997500000004</c:v>
                </c:pt>
                <c:pt idx="1795">
                  <c:v>7.73</c:v>
                </c:pt>
                <c:pt idx="1796">
                  <c:v>7.73</c:v>
                </c:pt>
                <c:pt idx="1797">
                  <c:v>7.6699995999999997</c:v>
                </c:pt>
                <c:pt idx="1798">
                  <c:v>7.66</c:v>
                </c:pt>
                <c:pt idx="1799">
                  <c:v>7.64999962</c:v>
                </c:pt>
                <c:pt idx="1800">
                  <c:v>7.6099996599999997</c:v>
                </c:pt>
                <c:pt idx="1801">
                  <c:v>7.58999968</c:v>
                </c:pt>
                <c:pt idx="1802">
                  <c:v>7.5699996900000004</c:v>
                </c:pt>
                <c:pt idx="1803">
                  <c:v>7.5499997099999998</c:v>
                </c:pt>
                <c:pt idx="1804">
                  <c:v>7.5299997300000001</c:v>
                </c:pt>
                <c:pt idx="1805">
                  <c:v>7.5099997500000004</c:v>
                </c:pt>
                <c:pt idx="1806">
                  <c:v>7.5</c:v>
                </c:pt>
                <c:pt idx="1807">
                  <c:v>7.49</c:v>
                </c:pt>
                <c:pt idx="1808">
                  <c:v>7.46</c:v>
                </c:pt>
                <c:pt idx="1809">
                  <c:v>7.45</c:v>
                </c:pt>
                <c:pt idx="1810">
                  <c:v>7.41</c:v>
                </c:pt>
                <c:pt idx="1811">
                  <c:v>7.3799996400000003</c:v>
                </c:pt>
                <c:pt idx="1812">
                  <c:v>7.3799996400000003</c:v>
                </c:pt>
                <c:pt idx="1813">
                  <c:v>7.37</c:v>
                </c:pt>
                <c:pt idx="1814">
                  <c:v>7.33999968</c:v>
                </c:pt>
                <c:pt idx="1815">
                  <c:v>7.2999997099999998</c:v>
                </c:pt>
                <c:pt idx="1816">
                  <c:v>7.29</c:v>
                </c:pt>
                <c:pt idx="1817">
                  <c:v>7.29</c:v>
                </c:pt>
                <c:pt idx="1818">
                  <c:v>7.24</c:v>
                </c:pt>
                <c:pt idx="1819">
                  <c:v>7.24</c:v>
                </c:pt>
                <c:pt idx="1820">
                  <c:v>7.22</c:v>
                </c:pt>
                <c:pt idx="1821">
                  <c:v>7.19</c:v>
                </c:pt>
                <c:pt idx="1822">
                  <c:v>7.19</c:v>
                </c:pt>
                <c:pt idx="1823">
                  <c:v>7.17</c:v>
                </c:pt>
                <c:pt idx="1824">
                  <c:v>7.16</c:v>
                </c:pt>
                <c:pt idx="1825">
                  <c:v>7.12</c:v>
                </c:pt>
                <c:pt idx="1826">
                  <c:v>7.1</c:v>
                </c:pt>
                <c:pt idx="1827">
                  <c:v>7.06</c:v>
                </c:pt>
                <c:pt idx="1828">
                  <c:v>7.0499997099999998</c:v>
                </c:pt>
                <c:pt idx="1829">
                  <c:v>7.0499997099999998</c:v>
                </c:pt>
                <c:pt idx="1830">
                  <c:v>7.02</c:v>
                </c:pt>
                <c:pt idx="1831">
                  <c:v>7</c:v>
                </c:pt>
                <c:pt idx="1832">
                  <c:v>6.99</c:v>
                </c:pt>
                <c:pt idx="1833">
                  <c:v>6.96</c:v>
                </c:pt>
                <c:pt idx="1834">
                  <c:v>6.94</c:v>
                </c:pt>
                <c:pt idx="1835">
                  <c:v>6.92</c:v>
                </c:pt>
                <c:pt idx="1836">
                  <c:v>6.89999962</c:v>
                </c:pt>
                <c:pt idx="1837">
                  <c:v>6.89999962</c:v>
                </c:pt>
                <c:pt idx="1838">
                  <c:v>6.8799996400000003</c:v>
                </c:pt>
                <c:pt idx="1839">
                  <c:v>6.85</c:v>
                </c:pt>
                <c:pt idx="1840">
                  <c:v>6.83</c:v>
                </c:pt>
                <c:pt idx="1841">
                  <c:v>6.83</c:v>
                </c:pt>
                <c:pt idx="1842">
                  <c:v>6.81</c:v>
                </c:pt>
                <c:pt idx="1843">
                  <c:v>6.79</c:v>
                </c:pt>
                <c:pt idx="1844">
                  <c:v>6.7799997300000001</c:v>
                </c:pt>
                <c:pt idx="1845">
                  <c:v>6.74</c:v>
                </c:pt>
                <c:pt idx="1846">
                  <c:v>6.75</c:v>
                </c:pt>
                <c:pt idx="1847">
                  <c:v>6.72</c:v>
                </c:pt>
                <c:pt idx="1848">
                  <c:v>6.7</c:v>
                </c:pt>
                <c:pt idx="1849">
                  <c:v>6.68</c:v>
                </c:pt>
                <c:pt idx="1850">
                  <c:v>6.64999962</c:v>
                </c:pt>
                <c:pt idx="1851">
                  <c:v>6.68</c:v>
                </c:pt>
                <c:pt idx="1852">
                  <c:v>6.64999962</c:v>
                </c:pt>
                <c:pt idx="1853">
                  <c:v>6.64</c:v>
                </c:pt>
                <c:pt idx="1854">
                  <c:v>6.6299996400000003</c:v>
                </c:pt>
                <c:pt idx="1855">
                  <c:v>6.62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4A9-463E-9946-D1DC664494D4}"/>
            </c:ext>
          </c:extLst>
        </c:ser>
        <c:ser>
          <c:idx val="2"/>
          <c:order val="1"/>
          <c:tx>
            <c:strRef>
              <c:f>Tabelle1!$AA$1</c:f>
              <c:strCache>
                <c:ptCount val="1"/>
                <c:pt idx="0">
                  <c:v>Temp_VD_in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yVal>
            <c:numRef>
              <c:f>Tabelle1!$AA$2:$AA$1857</c:f>
              <c:numCache>
                <c:formatCode>General</c:formatCode>
                <c:ptCount val="1856"/>
                <c:pt idx="0">
                  <c:v>0.61</c:v>
                </c:pt>
                <c:pt idx="1">
                  <c:v>0.61</c:v>
                </c:pt>
                <c:pt idx="2">
                  <c:v>0.599999964</c:v>
                </c:pt>
                <c:pt idx="3">
                  <c:v>0.61</c:v>
                </c:pt>
                <c:pt idx="4">
                  <c:v>0.61</c:v>
                </c:pt>
                <c:pt idx="5">
                  <c:v>0.61</c:v>
                </c:pt>
                <c:pt idx="6">
                  <c:v>0.61</c:v>
                </c:pt>
                <c:pt idx="7">
                  <c:v>0.61</c:v>
                </c:pt>
                <c:pt idx="8">
                  <c:v>0.61</c:v>
                </c:pt>
                <c:pt idx="9">
                  <c:v>0.61</c:v>
                </c:pt>
                <c:pt idx="10">
                  <c:v>0.599999964</c:v>
                </c:pt>
                <c:pt idx="11">
                  <c:v>0.599999964</c:v>
                </c:pt>
                <c:pt idx="12">
                  <c:v>0.599999964</c:v>
                </c:pt>
                <c:pt idx="13">
                  <c:v>0.59</c:v>
                </c:pt>
                <c:pt idx="14">
                  <c:v>0.599999964</c:v>
                </c:pt>
                <c:pt idx="15">
                  <c:v>0.59</c:v>
                </c:pt>
                <c:pt idx="16">
                  <c:v>0.599999964</c:v>
                </c:pt>
                <c:pt idx="17">
                  <c:v>0.599999964</c:v>
                </c:pt>
                <c:pt idx="18">
                  <c:v>0.599999964</c:v>
                </c:pt>
                <c:pt idx="19">
                  <c:v>0.59</c:v>
                </c:pt>
                <c:pt idx="20">
                  <c:v>0.59</c:v>
                </c:pt>
                <c:pt idx="21">
                  <c:v>0.59</c:v>
                </c:pt>
                <c:pt idx="22">
                  <c:v>0.599999964</c:v>
                </c:pt>
                <c:pt idx="23">
                  <c:v>0.599999964</c:v>
                </c:pt>
                <c:pt idx="24">
                  <c:v>0.59</c:v>
                </c:pt>
                <c:pt idx="25">
                  <c:v>0.59</c:v>
                </c:pt>
                <c:pt idx="26">
                  <c:v>0.59</c:v>
                </c:pt>
                <c:pt idx="27">
                  <c:v>0.599999964</c:v>
                </c:pt>
                <c:pt idx="28">
                  <c:v>0.59</c:v>
                </c:pt>
                <c:pt idx="29">
                  <c:v>0.55000000000000004</c:v>
                </c:pt>
                <c:pt idx="30">
                  <c:v>0.57999999999999996</c:v>
                </c:pt>
                <c:pt idx="31">
                  <c:v>0.59</c:v>
                </c:pt>
                <c:pt idx="32">
                  <c:v>0.599999964</c:v>
                </c:pt>
                <c:pt idx="33">
                  <c:v>0.57999999999999996</c:v>
                </c:pt>
                <c:pt idx="34">
                  <c:v>0.57999999999999996</c:v>
                </c:pt>
                <c:pt idx="35">
                  <c:v>0.57999999999999996</c:v>
                </c:pt>
                <c:pt idx="36">
                  <c:v>0.59</c:v>
                </c:pt>
                <c:pt idx="37">
                  <c:v>0.56999999999999995</c:v>
                </c:pt>
                <c:pt idx="38">
                  <c:v>0.57999999999999996</c:v>
                </c:pt>
                <c:pt idx="39">
                  <c:v>0.56999999999999995</c:v>
                </c:pt>
                <c:pt idx="40">
                  <c:v>0.56999999999999995</c:v>
                </c:pt>
                <c:pt idx="41">
                  <c:v>0.56999999999999995</c:v>
                </c:pt>
                <c:pt idx="42">
                  <c:v>0.57999999999999996</c:v>
                </c:pt>
                <c:pt idx="43">
                  <c:v>0.56999999999999995</c:v>
                </c:pt>
                <c:pt idx="44">
                  <c:v>0.55000000000000004</c:v>
                </c:pt>
                <c:pt idx="45">
                  <c:v>0.55000000000000004</c:v>
                </c:pt>
                <c:pt idx="46">
                  <c:v>0.56999999999999995</c:v>
                </c:pt>
                <c:pt idx="47">
                  <c:v>0.56999999999999995</c:v>
                </c:pt>
                <c:pt idx="48">
                  <c:v>0.55000000000000004</c:v>
                </c:pt>
                <c:pt idx="49">
                  <c:v>0.56999999999999995</c:v>
                </c:pt>
                <c:pt idx="50">
                  <c:v>0.56999999999999995</c:v>
                </c:pt>
                <c:pt idx="51">
                  <c:v>0.539999962</c:v>
                </c:pt>
                <c:pt idx="52">
                  <c:v>0.51</c:v>
                </c:pt>
                <c:pt idx="53">
                  <c:v>0.48</c:v>
                </c:pt>
                <c:pt idx="54">
                  <c:v>0.42999997699999998</c:v>
                </c:pt>
                <c:pt idx="55">
                  <c:v>0.38</c:v>
                </c:pt>
                <c:pt idx="56">
                  <c:v>0.37</c:v>
                </c:pt>
                <c:pt idx="57">
                  <c:v>0.32</c:v>
                </c:pt>
                <c:pt idx="58">
                  <c:v>0.28999999999999998</c:v>
                </c:pt>
                <c:pt idx="59">
                  <c:v>0.26</c:v>
                </c:pt>
                <c:pt idx="60">
                  <c:v>0.26</c:v>
                </c:pt>
                <c:pt idx="61">
                  <c:v>0.22999998899999999</c:v>
                </c:pt>
                <c:pt idx="62">
                  <c:v>0.21</c:v>
                </c:pt>
                <c:pt idx="63">
                  <c:v>0.179999992</c:v>
                </c:pt>
                <c:pt idx="64">
                  <c:v>0.17</c:v>
                </c:pt>
                <c:pt idx="65">
                  <c:v>0.13</c:v>
                </c:pt>
                <c:pt idx="66">
                  <c:v>0.12</c:v>
                </c:pt>
                <c:pt idx="67">
                  <c:v>9.9999993999999995E-2</c:v>
                </c:pt>
                <c:pt idx="68">
                  <c:v>0.08</c:v>
                </c:pt>
                <c:pt idx="69">
                  <c:v>4.9999996999999997E-2</c:v>
                </c:pt>
                <c:pt idx="70">
                  <c:v>0.01</c:v>
                </c:pt>
                <c:pt idx="71">
                  <c:v>0</c:v>
                </c:pt>
                <c:pt idx="72">
                  <c:v>0</c:v>
                </c:pt>
                <c:pt idx="73">
                  <c:v>-0.03</c:v>
                </c:pt>
                <c:pt idx="74">
                  <c:v>-4.9999996999999997E-2</c:v>
                </c:pt>
                <c:pt idx="75">
                  <c:v>-0.04</c:v>
                </c:pt>
                <c:pt idx="76">
                  <c:v>-0.08</c:v>
                </c:pt>
                <c:pt idx="77">
                  <c:v>-0.13</c:v>
                </c:pt>
                <c:pt idx="78">
                  <c:v>-0.14000000000000001</c:v>
                </c:pt>
                <c:pt idx="79">
                  <c:v>-0.149999991</c:v>
                </c:pt>
                <c:pt idx="80">
                  <c:v>-0.149999991</c:v>
                </c:pt>
                <c:pt idx="81">
                  <c:v>-0.17</c:v>
                </c:pt>
                <c:pt idx="82">
                  <c:v>-0.19999998799999999</c:v>
                </c:pt>
                <c:pt idx="83">
                  <c:v>-0.19</c:v>
                </c:pt>
                <c:pt idx="84">
                  <c:v>-0.24</c:v>
                </c:pt>
                <c:pt idx="85">
                  <c:v>-0.25</c:v>
                </c:pt>
                <c:pt idx="86">
                  <c:v>-0.26</c:v>
                </c:pt>
                <c:pt idx="87">
                  <c:v>-0.26</c:v>
                </c:pt>
                <c:pt idx="88">
                  <c:v>-0.28999999999999998</c:v>
                </c:pt>
                <c:pt idx="89">
                  <c:v>-0.32</c:v>
                </c:pt>
                <c:pt idx="90">
                  <c:v>-0.31</c:v>
                </c:pt>
                <c:pt idx="91">
                  <c:v>-0.329999983</c:v>
                </c:pt>
                <c:pt idx="92">
                  <c:v>-0.32</c:v>
                </c:pt>
                <c:pt idx="93">
                  <c:v>-0.329999983</c:v>
                </c:pt>
                <c:pt idx="94">
                  <c:v>-0.38</c:v>
                </c:pt>
                <c:pt idx="95">
                  <c:v>-0.38</c:v>
                </c:pt>
                <c:pt idx="96">
                  <c:v>-0.41</c:v>
                </c:pt>
                <c:pt idx="97">
                  <c:v>-0.41</c:v>
                </c:pt>
                <c:pt idx="98">
                  <c:v>-0.42</c:v>
                </c:pt>
                <c:pt idx="99">
                  <c:v>-0.42</c:v>
                </c:pt>
                <c:pt idx="100">
                  <c:v>-0.459999979</c:v>
                </c:pt>
                <c:pt idx="101">
                  <c:v>-0.48999998</c:v>
                </c:pt>
                <c:pt idx="102">
                  <c:v>-0.51</c:v>
                </c:pt>
                <c:pt idx="103">
                  <c:v>-0.53</c:v>
                </c:pt>
                <c:pt idx="104">
                  <c:v>-0.57999999999999996</c:v>
                </c:pt>
                <c:pt idx="105">
                  <c:v>-0.57999999999999996</c:v>
                </c:pt>
                <c:pt idx="106">
                  <c:v>-0.65</c:v>
                </c:pt>
                <c:pt idx="107">
                  <c:v>-0.71</c:v>
                </c:pt>
                <c:pt idx="108">
                  <c:v>-0.79999995199999996</c:v>
                </c:pt>
                <c:pt idx="109">
                  <c:v>-0.96</c:v>
                </c:pt>
                <c:pt idx="110">
                  <c:v>-1.1399999999999999</c:v>
                </c:pt>
                <c:pt idx="111">
                  <c:v>-1.39</c:v>
                </c:pt>
                <c:pt idx="112">
                  <c:v>-1.75</c:v>
                </c:pt>
                <c:pt idx="113">
                  <c:v>-2.1299998800000002</c:v>
                </c:pt>
                <c:pt idx="114">
                  <c:v>-2.82</c:v>
                </c:pt>
                <c:pt idx="115">
                  <c:v>-3.53</c:v>
                </c:pt>
                <c:pt idx="116">
                  <c:v>-4.1900000000000004</c:v>
                </c:pt>
                <c:pt idx="117">
                  <c:v>-4.87</c:v>
                </c:pt>
                <c:pt idx="118">
                  <c:v>-5.5099997500000004</c:v>
                </c:pt>
                <c:pt idx="119">
                  <c:v>-6.19</c:v>
                </c:pt>
                <c:pt idx="120">
                  <c:v>-6.83999968</c:v>
                </c:pt>
                <c:pt idx="121">
                  <c:v>-7.43</c:v>
                </c:pt>
                <c:pt idx="122">
                  <c:v>-7.5299997300000001</c:v>
                </c:pt>
                <c:pt idx="123">
                  <c:v>-7.5299997300000001</c:v>
                </c:pt>
                <c:pt idx="124">
                  <c:v>-7.5299997300000001</c:v>
                </c:pt>
                <c:pt idx="125">
                  <c:v>-7.5299997300000001</c:v>
                </c:pt>
                <c:pt idx="126">
                  <c:v>-7.5299997300000001</c:v>
                </c:pt>
                <c:pt idx="127">
                  <c:v>-7.5299997300000001</c:v>
                </c:pt>
                <c:pt idx="128">
                  <c:v>-7.5299997300000001</c:v>
                </c:pt>
                <c:pt idx="129">
                  <c:v>-7.5299997300000001</c:v>
                </c:pt>
                <c:pt idx="130">
                  <c:v>-7.5299997300000001</c:v>
                </c:pt>
                <c:pt idx="131">
                  <c:v>-7.5299997300000001</c:v>
                </c:pt>
                <c:pt idx="132">
                  <c:v>-7.5299997300000001</c:v>
                </c:pt>
                <c:pt idx="133">
                  <c:v>-7.5299997300000001</c:v>
                </c:pt>
                <c:pt idx="134">
                  <c:v>-12.33</c:v>
                </c:pt>
                <c:pt idx="135">
                  <c:v>-12.59</c:v>
                </c:pt>
                <c:pt idx="136">
                  <c:v>-12.78</c:v>
                </c:pt>
                <c:pt idx="137">
                  <c:v>-12.9</c:v>
                </c:pt>
                <c:pt idx="138">
                  <c:v>-12.9699993</c:v>
                </c:pt>
                <c:pt idx="139">
                  <c:v>-12.99</c:v>
                </c:pt>
                <c:pt idx="140">
                  <c:v>-12.9699993</c:v>
                </c:pt>
                <c:pt idx="141">
                  <c:v>-12.9699993</c:v>
                </c:pt>
                <c:pt idx="142">
                  <c:v>-12.94</c:v>
                </c:pt>
                <c:pt idx="143">
                  <c:v>-12.9</c:v>
                </c:pt>
                <c:pt idx="144">
                  <c:v>-12.86</c:v>
                </c:pt>
                <c:pt idx="145">
                  <c:v>-12.79</c:v>
                </c:pt>
                <c:pt idx="146">
                  <c:v>-12.75</c:v>
                </c:pt>
                <c:pt idx="147">
                  <c:v>-12.67</c:v>
                </c:pt>
                <c:pt idx="148">
                  <c:v>-12.59</c:v>
                </c:pt>
                <c:pt idx="149">
                  <c:v>-12.5099993</c:v>
                </c:pt>
                <c:pt idx="150">
                  <c:v>-12.42</c:v>
                </c:pt>
                <c:pt idx="151">
                  <c:v>-12.33</c:v>
                </c:pt>
                <c:pt idx="152">
                  <c:v>-12.25</c:v>
                </c:pt>
                <c:pt idx="153">
                  <c:v>-12.16</c:v>
                </c:pt>
                <c:pt idx="154">
                  <c:v>-12.05</c:v>
                </c:pt>
                <c:pt idx="155">
                  <c:v>-11.92</c:v>
                </c:pt>
                <c:pt idx="156">
                  <c:v>-11.79</c:v>
                </c:pt>
                <c:pt idx="157">
                  <c:v>-11.66</c:v>
                </c:pt>
                <c:pt idx="158">
                  <c:v>-11.55</c:v>
                </c:pt>
                <c:pt idx="159">
                  <c:v>-11.42</c:v>
                </c:pt>
                <c:pt idx="160">
                  <c:v>-11.33</c:v>
                </c:pt>
                <c:pt idx="161">
                  <c:v>-11.2199993</c:v>
                </c:pt>
                <c:pt idx="162">
                  <c:v>-11.12</c:v>
                </c:pt>
                <c:pt idx="163">
                  <c:v>-11.0599995</c:v>
                </c:pt>
                <c:pt idx="164">
                  <c:v>-10.96</c:v>
                </c:pt>
                <c:pt idx="165">
                  <c:v>-10.87</c:v>
                </c:pt>
                <c:pt idx="166">
                  <c:v>-10.8</c:v>
                </c:pt>
                <c:pt idx="167">
                  <c:v>-10.74</c:v>
                </c:pt>
                <c:pt idx="168">
                  <c:v>-10.66</c:v>
                </c:pt>
                <c:pt idx="169">
                  <c:v>-10.61</c:v>
                </c:pt>
                <c:pt idx="170">
                  <c:v>-10.57</c:v>
                </c:pt>
                <c:pt idx="171">
                  <c:v>-10.54</c:v>
                </c:pt>
                <c:pt idx="172">
                  <c:v>-10.48</c:v>
                </c:pt>
                <c:pt idx="173">
                  <c:v>-10.44</c:v>
                </c:pt>
                <c:pt idx="174">
                  <c:v>-10.389999400000001</c:v>
                </c:pt>
                <c:pt idx="175">
                  <c:v>-10.37</c:v>
                </c:pt>
                <c:pt idx="176">
                  <c:v>-10.32</c:v>
                </c:pt>
                <c:pt idx="177">
                  <c:v>-10.26</c:v>
                </c:pt>
                <c:pt idx="178">
                  <c:v>-10.210000000000001</c:v>
                </c:pt>
                <c:pt idx="179">
                  <c:v>-10.17</c:v>
                </c:pt>
                <c:pt idx="180">
                  <c:v>-10.0999994</c:v>
                </c:pt>
                <c:pt idx="181">
                  <c:v>-10.039999999999999</c:v>
                </c:pt>
                <c:pt idx="182">
                  <c:v>-9.9699989999999996</c:v>
                </c:pt>
                <c:pt idx="183">
                  <c:v>-9.92</c:v>
                </c:pt>
                <c:pt idx="184">
                  <c:v>-9.8800000000000008</c:v>
                </c:pt>
                <c:pt idx="185">
                  <c:v>-9.8099989999999995</c:v>
                </c:pt>
                <c:pt idx="186">
                  <c:v>-9.7699995000000008</c:v>
                </c:pt>
                <c:pt idx="187">
                  <c:v>-9.7199989999999996</c:v>
                </c:pt>
                <c:pt idx="188">
                  <c:v>-9.65</c:v>
                </c:pt>
                <c:pt idx="189">
                  <c:v>-9.58</c:v>
                </c:pt>
                <c:pt idx="190">
                  <c:v>-9.5299999999999994</c:v>
                </c:pt>
                <c:pt idx="191">
                  <c:v>-9.48</c:v>
                </c:pt>
                <c:pt idx="192">
                  <c:v>-9.4499999999999993</c:v>
                </c:pt>
                <c:pt idx="193">
                  <c:v>-9.3699999999999992</c:v>
                </c:pt>
                <c:pt idx="194">
                  <c:v>-9.32</c:v>
                </c:pt>
                <c:pt idx="195">
                  <c:v>-9.25</c:v>
                </c:pt>
                <c:pt idx="196">
                  <c:v>-9.1999999999999993</c:v>
                </c:pt>
                <c:pt idx="197">
                  <c:v>-9.1399989999999995</c:v>
                </c:pt>
                <c:pt idx="198">
                  <c:v>-9.0999990000000004</c:v>
                </c:pt>
                <c:pt idx="199">
                  <c:v>-9.0399999999999991</c:v>
                </c:pt>
                <c:pt idx="200">
                  <c:v>-8.9700000000000006</c:v>
                </c:pt>
                <c:pt idx="201">
                  <c:v>-8.8899989999999995</c:v>
                </c:pt>
                <c:pt idx="202">
                  <c:v>-8.83</c:v>
                </c:pt>
                <c:pt idx="203">
                  <c:v>-8.8000000000000007</c:v>
                </c:pt>
                <c:pt idx="204">
                  <c:v>-8.7200000000000006</c:v>
                </c:pt>
                <c:pt idx="205">
                  <c:v>-8.6399989999999995</c:v>
                </c:pt>
                <c:pt idx="206">
                  <c:v>-8.5599989999999995</c:v>
                </c:pt>
                <c:pt idx="207">
                  <c:v>-8.5</c:v>
                </c:pt>
                <c:pt idx="208">
                  <c:v>-8.4499999999999993</c:v>
                </c:pt>
                <c:pt idx="209">
                  <c:v>-8.3899989999999995</c:v>
                </c:pt>
                <c:pt idx="210">
                  <c:v>-8.32</c:v>
                </c:pt>
                <c:pt idx="211">
                  <c:v>-8.2699995000000008</c:v>
                </c:pt>
                <c:pt idx="212">
                  <c:v>-8.19</c:v>
                </c:pt>
                <c:pt idx="213">
                  <c:v>-8.1199999999999992</c:v>
                </c:pt>
                <c:pt idx="214">
                  <c:v>-8.0500000000000007</c:v>
                </c:pt>
                <c:pt idx="215">
                  <c:v>-7.99</c:v>
                </c:pt>
                <c:pt idx="216">
                  <c:v>-7.94</c:v>
                </c:pt>
                <c:pt idx="217">
                  <c:v>-7.89</c:v>
                </c:pt>
                <c:pt idx="218">
                  <c:v>-7.81</c:v>
                </c:pt>
                <c:pt idx="219">
                  <c:v>-7.75</c:v>
                </c:pt>
                <c:pt idx="220">
                  <c:v>-7.69</c:v>
                </c:pt>
                <c:pt idx="221">
                  <c:v>-7.64</c:v>
                </c:pt>
                <c:pt idx="222">
                  <c:v>-7.58</c:v>
                </c:pt>
                <c:pt idx="223">
                  <c:v>-7.54</c:v>
                </c:pt>
                <c:pt idx="224">
                  <c:v>-7.46</c:v>
                </c:pt>
                <c:pt idx="225">
                  <c:v>-7.39999962</c:v>
                </c:pt>
                <c:pt idx="226">
                  <c:v>-7.3599996599999997</c:v>
                </c:pt>
                <c:pt idx="227">
                  <c:v>-7.2999997099999998</c:v>
                </c:pt>
                <c:pt idx="228">
                  <c:v>-7.25</c:v>
                </c:pt>
                <c:pt idx="229">
                  <c:v>-7.18</c:v>
                </c:pt>
                <c:pt idx="230">
                  <c:v>-7.14</c:v>
                </c:pt>
                <c:pt idx="231">
                  <c:v>-7.08</c:v>
                </c:pt>
                <c:pt idx="232">
                  <c:v>-7.04</c:v>
                </c:pt>
                <c:pt idx="233">
                  <c:v>-6.98</c:v>
                </c:pt>
                <c:pt idx="234">
                  <c:v>-6.93</c:v>
                </c:pt>
                <c:pt idx="235">
                  <c:v>-6.8599996599999997</c:v>
                </c:pt>
                <c:pt idx="236">
                  <c:v>-6.83</c:v>
                </c:pt>
                <c:pt idx="237">
                  <c:v>-6.77</c:v>
                </c:pt>
                <c:pt idx="238">
                  <c:v>-6.73</c:v>
                </c:pt>
                <c:pt idx="239">
                  <c:v>-6.67</c:v>
                </c:pt>
                <c:pt idx="240">
                  <c:v>-6.64</c:v>
                </c:pt>
                <c:pt idx="241">
                  <c:v>-6.6</c:v>
                </c:pt>
                <c:pt idx="242">
                  <c:v>-6.5699996900000004</c:v>
                </c:pt>
                <c:pt idx="243">
                  <c:v>-6.5</c:v>
                </c:pt>
                <c:pt idx="244">
                  <c:v>-6.46</c:v>
                </c:pt>
                <c:pt idx="245">
                  <c:v>-6.41</c:v>
                </c:pt>
                <c:pt idx="246">
                  <c:v>-6.39</c:v>
                </c:pt>
                <c:pt idx="247">
                  <c:v>-6.3199996900000004</c:v>
                </c:pt>
                <c:pt idx="248">
                  <c:v>-6.2999997099999998</c:v>
                </c:pt>
                <c:pt idx="249">
                  <c:v>-6.2599997500000004</c:v>
                </c:pt>
                <c:pt idx="250">
                  <c:v>-6.19</c:v>
                </c:pt>
                <c:pt idx="251">
                  <c:v>-6.19</c:v>
                </c:pt>
                <c:pt idx="252">
                  <c:v>-6.14</c:v>
                </c:pt>
                <c:pt idx="253">
                  <c:v>-6.08</c:v>
                </c:pt>
                <c:pt idx="254">
                  <c:v>-6.0299997300000001</c:v>
                </c:pt>
                <c:pt idx="255">
                  <c:v>-6.0099997500000004</c:v>
                </c:pt>
                <c:pt idx="256">
                  <c:v>-5.98</c:v>
                </c:pt>
                <c:pt idx="257">
                  <c:v>-5.96</c:v>
                </c:pt>
                <c:pt idx="258">
                  <c:v>-5.92</c:v>
                </c:pt>
                <c:pt idx="259">
                  <c:v>-5.87</c:v>
                </c:pt>
                <c:pt idx="260">
                  <c:v>-5.85</c:v>
                </c:pt>
                <c:pt idx="261">
                  <c:v>-5.7999997099999998</c:v>
                </c:pt>
                <c:pt idx="262">
                  <c:v>-5.7799997300000001</c:v>
                </c:pt>
                <c:pt idx="263">
                  <c:v>-5.75</c:v>
                </c:pt>
                <c:pt idx="264">
                  <c:v>-5.73</c:v>
                </c:pt>
                <c:pt idx="265">
                  <c:v>-5.69</c:v>
                </c:pt>
                <c:pt idx="266">
                  <c:v>-5.64</c:v>
                </c:pt>
                <c:pt idx="267">
                  <c:v>-5.62</c:v>
                </c:pt>
                <c:pt idx="268">
                  <c:v>-5.6</c:v>
                </c:pt>
                <c:pt idx="269">
                  <c:v>-5.5699996900000004</c:v>
                </c:pt>
                <c:pt idx="270">
                  <c:v>-5.5299997300000001</c:v>
                </c:pt>
                <c:pt idx="271">
                  <c:v>-5.5099997500000004</c:v>
                </c:pt>
                <c:pt idx="272">
                  <c:v>-5.48</c:v>
                </c:pt>
                <c:pt idx="273">
                  <c:v>-5.46</c:v>
                </c:pt>
                <c:pt idx="274">
                  <c:v>-5.44</c:v>
                </c:pt>
                <c:pt idx="275">
                  <c:v>-5.39</c:v>
                </c:pt>
                <c:pt idx="276">
                  <c:v>-5.38</c:v>
                </c:pt>
                <c:pt idx="277">
                  <c:v>-5.35</c:v>
                </c:pt>
                <c:pt idx="278">
                  <c:v>-5.33</c:v>
                </c:pt>
                <c:pt idx="279">
                  <c:v>-5.2799997300000001</c:v>
                </c:pt>
                <c:pt idx="280">
                  <c:v>-5.2599997500000004</c:v>
                </c:pt>
                <c:pt idx="281">
                  <c:v>-5.2599997500000004</c:v>
                </c:pt>
                <c:pt idx="282">
                  <c:v>-5.21</c:v>
                </c:pt>
                <c:pt idx="283">
                  <c:v>-5.21</c:v>
                </c:pt>
                <c:pt idx="284">
                  <c:v>-5.19</c:v>
                </c:pt>
                <c:pt idx="285">
                  <c:v>-5.16</c:v>
                </c:pt>
                <c:pt idx="286">
                  <c:v>-5.15</c:v>
                </c:pt>
                <c:pt idx="287">
                  <c:v>-5.12</c:v>
                </c:pt>
                <c:pt idx="288">
                  <c:v>-5.0999999999999996</c:v>
                </c:pt>
                <c:pt idx="289">
                  <c:v>-5.0699996900000004</c:v>
                </c:pt>
                <c:pt idx="290">
                  <c:v>-5.04</c:v>
                </c:pt>
                <c:pt idx="291">
                  <c:v>-5.0499997099999998</c:v>
                </c:pt>
                <c:pt idx="292">
                  <c:v>-5.0099997500000004</c:v>
                </c:pt>
                <c:pt idx="293">
                  <c:v>-4.99</c:v>
                </c:pt>
                <c:pt idx="294">
                  <c:v>-4.9800000000000004</c:v>
                </c:pt>
                <c:pt idx="295">
                  <c:v>-4.96</c:v>
                </c:pt>
                <c:pt idx="296">
                  <c:v>-4.93</c:v>
                </c:pt>
                <c:pt idx="297">
                  <c:v>-4.92</c:v>
                </c:pt>
                <c:pt idx="298">
                  <c:v>-4.9000000000000004</c:v>
                </c:pt>
                <c:pt idx="299">
                  <c:v>-4.88</c:v>
                </c:pt>
                <c:pt idx="300">
                  <c:v>-4.8499999999999996</c:v>
                </c:pt>
                <c:pt idx="301">
                  <c:v>-4.83</c:v>
                </c:pt>
                <c:pt idx="302">
                  <c:v>-4.8199996900000004</c:v>
                </c:pt>
                <c:pt idx="303">
                  <c:v>-4.8199996900000004</c:v>
                </c:pt>
                <c:pt idx="304">
                  <c:v>-4.79</c:v>
                </c:pt>
                <c:pt idx="305">
                  <c:v>-4.7699999999999996</c:v>
                </c:pt>
                <c:pt idx="306">
                  <c:v>-4.7699999999999996</c:v>
                </c:pt>
                <c:pt idx="307">
                  <c:v>-4.74</c:v>
                </c:pt>
                <c:pt idx="308">
                  <c:v>-4.7300000000000004</c:v>
                </c:pt>
                <c:pt idx="309">
                  <c:v>-4.72</c:v>
                </c:pt>
                <c:pt idx="310">
                  <c:v>-4.68</c:v>
                </c:pt>
                <c:pt idx="311">
                  <c:v>-4.68</c:v>
                </c:pt>
                <c:pt idx="312">
                  <c:v>-4.67</c:v>
                </c:pt>
                <c:pt idx="313">
                  <c:v>-4.6399999999999997</c:v>
                </c:pt>
                <c:pt idx="314">
                  <c:v>-4.6399999999999997</c:v>
                </c:pt>
                <c:pt idx="315">
                  <c:v>-4.6100000000000003</c:v>
                </c:pt>
                <c:pt idx="316">
                  <c:v>-4.6100000000000003</c:v>
                </c:pt>
                <c:pt idx="317">
                  <c:v>-4.58</c:v>
                </c:pt>
                <c:pt idx="318">
                  <c:v>-4.58</c:v>
                </c:pt>
                <c:pt idx="319">
                  <c:v>-4.5499997099999998</c:v>
                </c:pt>
                <c:pt idx="320">
                  <c:v>-4.5599999999999996</c:v>
                </c:pt>
                <c:pt idx="321">
                  <c:v>-4.5199999999999996</c:v>
                </c:pt>
                <c:pt idx="322">
                  <c:v>-4.5199999999999996</c:v>
                </c:pt>
                <c:pt idx="323">
                  <c:v>-4.5</c:v>
                </c:pt>
                <c:pt idx="324">
                  <c:v>-4.5</c:v>
                </c:pt>
                <c:pt idx="325">
                  <c:v>-4.47</c:v>
                </c:pt>
                <c:pt idx="326">
                  <c:v>-4.46</c:v>
                </c:pt>
                <c:pt idx="327">
                  <c:v>-4.4400000000000004</c:v>
                </c:pt>
                <c:pt idx="328">
                  <c:v>-4.42</c:v>
                </c:pt>
                <c:pt idx="329">
                  <c:v>-4.4000000000000004</c:v>
                </c:pt>
                <c:pt idx="330">
                  <c:v>-4.3899999999999997</c:v>
                </c:pt>
                <c:pt idx="331">
                  <c:v>-4.3899999999999997</c:v>
                </c:pt>
                <c:pt idx="332">
                  <c:v>-4.3899999999999997</c:v>
                </c:pt>
                <c:pt idx="333">
                  <c:v>-4.33999968</c:v>
                </c:pt>
                <c:pt idx="334">
                  <c:v>-4.33999968</c:v>
                </c:pt>
                <c:pt idx="335">
                  <c:v>-4.33999968</c:v>
                </c:pt>
                <c:pt idx="336">
                  <c:v>-4.33</c:v>
                </c:pt>
                <c:pt idx="337">
                  <c:v>-4.3099999999999996</c:v>
                </c:pt>
                <c:pt idx="338">
                  <c:v>-4.3099999999999996</c:v>
                </c:pt>
                <c:pt idx="339">
                  <c:v>-4.29</c:v>
                </c:pt>
                <c:pt idx="340">
                  <c:v>-4.2799997300000001</c:v>
                </c:pt>
                <c:pt idx="341">
                  <c:v>-4.25</c:v>
                </c:pt>
                <c:pt idx="342">
                  <c:v>-4.25</c:v>
                </c:pt>
                <c:pt idx="343">
                  <c:v>-4.24</c:v>
                </c:pt>
                <c:pt idx="344">
                  <c:v>-4.22</c:v>
                </c:pt>
                <c:pt idx="345">
                  <c:v>-4.22</c:v>
                </c:pt>
                <c:pt idx="346">
                  <c:v>-4.1900000000000004</c:v>
                </c:pt>
                <c:pt idx="347">
                  <c:v>-4.18</c:v>
                </c:pt>
                <c:pt idx="348">
                  <c:v>-4.17</c:v>
                </c:pt>
                <c:pt idx="349">
                  <c:v>-4.18</c:v>
                </c:pt>
                <c:pt idx="350">
                  <c:v>-4.1399999999999997</c:v>
                </c:pt>
                <c:pt idx="351">
                  <c:v>-4.12</c:v>
                </c:pt>
                <c:pt idx="352">
                  <c:v>-4.12</c:v>
                </c:pt>
                <c:pt idx="353">
                  <c:v>-4.13</c:v>
                </c:pt>
                <c:pt idx="354">
                  <c:v>-4.08999968</c:v>
                </c:pt>
                <c:pt idx="355">
                  <c:v>-4.08999968</c:v>
                </c:pt>
                <c:pt idx="356">
                  <c:v>-4.0599999999999996</c:v>
                </c:pt>
                <c:pt idx="357">
                  <c:v>-4.04</c:v>
                </c:pt>
                <c:pt idx="358">
                  <c:v>-4.04</c:v>
                </c:pt>
                <c:pt idx="359">
                  <c:v>-4.04</c:v>
                </c:pt>
                <c:pt idx="360">
                  <c:v>-4.0199999999999996</c:v>
                </c:pt>
                <c:pt idx="361">
                  <c:v>-4.0199999999999996</c:v>
                </c:pt>
                <c:pt idx="362">
                  <c:v>-3.98</c:v>
                </c:pt>
                <c:pt idx="363">
                  <c:v>-3.97</c:v>
                </c:pt>
                <c:pt idx="364">
                  <c:v>-3.97</c:v>
                </c:pt>
                <c:pt idx="365">
                  <c:v>-3.9299998299999999</c:v>
                </c:pt>
                <c:pt idx="366">
                  <c:v>-3.91999984</c:v>
                </c:pt>
                <c:pt idx="367">
                  <c:v>-3.9299998299999999</c:v>
                </c:pt>
                <c:pt idx="368">
                  <c:v>-3.9099998500000002</c:v>
                </c:pt>
                <c:pt idx="369">
                  <c:v>-3.8799998800000002</c:v>
                </c:pt>
                <c:pt idx="370">
                  <c:v>-3.87</c:v>
                </c:pt>
                <c:pt idx="371">
                  <c:v>-3.86</c:v>
                </c:pt>
                <c:pt idx="372">
                  <c:v>-3.86</c:v>
                </c:pt>
                <c:pt idx="373">
                  <c:v>-3.82</c:v>
                </c:pt>
                <c:pt idx="374">
                  <c:v>-3.83</c:v>
                </c:pt>
                <c:pt idx="375">
                  <c:v>-3.81</c:v>
                </c:pt>
                <c:pt idx="376">
                  <c:v>-3.79</c:v>
                </c:pt>
                <c:pt idx="377">
                  <c:v>-3.79</c:v>
                </c:pt>
                <c:pt idx="378">
                  <c:v>-3.76</c:v>
                </c:pt>
                <c:pt idx="379">
                  <c:v>-3.74</c:v>
                </c:pt>
                <c:pt idx="380">
                  <c:v>-3.72</c:v>
                </c:pt>
                <c:pt idx="381">
                  <c:v>-3.69999981</c:v>
                </c:pt>
                <c:pt idx="382">
                  <c:v>-3.6899998200000002</c:v>
                </c:pt>
                <c:pt idx="383">
                  <c:v>-3.6899998200000002</c:v>
                </c:pt>
                <c:pt idx="384">
                  <c:v>-3.6899998200000002</c:v>
                </c:pt>
                <c:pt idx="385">
                  <c:v>-3.6499998599999999</c:v>
                </c:pt>
                <c:pt idx="386">
                  <c:v>-3.63999987</c:v>
                </c:pt>
                <c:pt idx="387">
                  <c:v>-3.6299998800000002</c:v>
                </c:pt>
                <c:pt idx="388">
                  <c:v>-3.61</c:v>
                </c:pt>
                <c:pt idx="389">
                  <c:v>-3.59</c:v>
                </c:pt>
                <c:pt idx="390">
                  <c:v>-3.58</c:v>
                </c:pt>
                <c:pt idx="391">
                  <c:v>-3.56</c:v>
                </c:pt>
                <c:pt idx="392">
                  <c:v>-3.55</c:v>
                </c:pt>
                <c:pt idx="393">
                  <c:v>-3.53</c:v>
                </c:pt>
                <c:pt idx="394">
                  <c:v>-3.52</c:v>
                </c:pt>
                <c:pt idx="395">
                  <c:v>-3.53</c:v>
                </c:pt>
                <c:pt idx="396">
                  <c:v>-3.5</c:v>
                </c:pt>
                <c:pt idx="397">
                  <c:v>-3.48</c:v>
                </c:pt>
                <c:pt idx="398">
                  <c:v>-3.44999981</c:v>
                </c:pt>
                <c:pt idx="399">
                  <c:v>-3.4399998200000002</c:v>
                </c:pt>
                <c:pt idx="400">
                  <c:v>-3.4399998200000002</c:v>
                </c:pt>
                <c:pt idx="401">
                  <c:v>-3.4299998299999999</c:v>
                </c:pt>
                <c:pt idx="402">
                  <c:v>-3.4099998500000002</c:v>
                </c:pt>
                <c:pt idx="403">
                  <c:v>-3.41999984</c:v>
                </c:pt>
                <c:pt idx="404">
                  <c:v>-3.36</c:v>
                </c:pt>
                <c:pt idx="405">
                  <c:v>-3.36</c:v>
                </c:pt>
                <c:pt idx="406">
                  <c:v>-3.36</c:v>
                </c:pt>
                <c:pt idx="407">
                  <c:v>-3.34</c:v>
                </c:pt>
                <c:pt idx="408">
                  <c:v>-3.32</c:v>
                </c:pt>
                <c:pt idx="409">
                  <c:v>-3.31</c:v>
                </c:pt>
                <c:pt idx="410">
                  <c:v>-3.27</c:v>
                </c:pt>
                <c:pt idx="411">
                  <c:v>-3.28</c:v>
                </c:pt>
                <c:pt idx="412">
                  <c:v>-3.27</c:v>
                </c:pt>
                <c:pt idx="413">
                  <c:v>-3.26</c:v>
                </c:pt>
                <c:pt idx="414">
                  <c:v>-3.26</c:v>
                </c:pt>
                <c:pt idx="415">
                  <c:v>-3.22</c:v>
                </c:pt>
                <c:pt idx="416">
                  <c:v>-3.22</c:v>
                </c:pt>
                <c:pt idx="417">
                  <c:v>-3.21</c:v>
                </c:pt>
                <c:pt idx="418">
                  <c:v>-3.1799998299999999</c:v>
                </c:pt>
                <c:pt idx="419">
                  <c:v>-3.16999984</c:v>
                </c:pt>
                <c:pt idx="420">
                  <c:v>-3.16999984</c:v>
                </c:pt>
                <c:pt idx="421">
                  <c:v>-3.13999987</c:v>
                </c:pt>
                <c:pt idx="422">
                  <c:v>-3.13999987</c:v>
                </c:pt>
                <c:pt idx="423">
                  <c:v>-3.12</c:v>
                </c:pt>
                <c:pt idx="424">
                  <c:v>-3.12</c:v>
                </c:pt>
                <c:pt idx="425">
                  <c:v>-3.09</c:v>
                </c:pt>
                <c:pt idx="426">
                  <c:v>-3.07</c:v>
                </c:pt>
                <c:pt idx="427">
                  <c:v>-3.06</c:v>
                </c:pt>
                <c:pt idx="428">
                  <c:v>-3.05</c:v>
                </c:pt>
                <c:pt idx="429">
                  <c:v>-3.04</c:v>
                </c:pt>
                <c:pt idx="430">
                  <c:v>-3.02</c:v>
                </c:pt>
                <c:pt idx="431">
                  <c:v>-3.01</c:v>
                </c:pt>
                <c:pt idx="432">
                  <c:v>-2.99</c:v>
                </c:pt>
                <c:pt idx="433">
                  <c:v>-2.96</c:v>
                </c:pt>
                <c:pt idx="434">
                  <c:v>-2.96</c:v>
                </c:pt>
                <c:pt idx="435">
                  <c:v>-2.95</c:v>
                </c:pt>
                <c:pt idx="436">
                  <c:v>-2.96</c:v>
                </c:pt>
                <c:pt idx="437">
                  <c:v>-2.9099998500000002</c:v>
                </c:pt>
                <c:pt idx="438">
                  <c:v>-2.8999998599999999</c:v>
                </c:pt>
                <c:pt idx="439">
                  <c:v>-2.9099998500000002</c:v>
                </c:pt>
                <c:pt idx="440">
                  <c:v>-2.8799998800000002</c:v>
                </c:pt>
                <c:pt idx="441">
                  <c:v>-2.88999987</c:v>
                </c:pt>
                <c:pt idx="442">
                  <c:v>-2.85</c:v>
                </c:pt>
                <c:pt idx="443">
                  <c:v>-2.85</c:v>
                </c:pt>
                <c:pt idx="444">
                  <c:v>-2.83</c:v>
                </c:pt>
                <c:pt idx="445">
                  <c:v>-2.82</c:v>
                </c:pt>
                <c:pt idx="446">
                  <c:v>-2.83</c:v>
                </c:pt>
                <c:pt idx="447">
                  <c:v>-2.78</c:v>
                </c:pt>
                <c:pt idx="448">
                  <c:v>-2.78</c:v>
                </c:pt>
                <c:pt idx="449">
                  <c:v>-2.77</c:v>
                </c:pt>
                <c:pt idx="450">
                  <c:v>-2.75</c:v>
                </c:pt>
                <c:pt idx="451">
                  <c:v>-2.74</c:v>
                </c:pt>
                <c:pt idx="452">
                  <c:v>-2.73</c:v>
                </c:pt>
                <c:pt idx="453">
                  <c:v>-2.72</c:v>
                </c:pt>
                <c:pt idx="454">
                  <c:v>-2.69</c:v>
                </c:pt>
                <c:pt idx="455">
                  <c:v>-2.69</c:v>
                </c:pt>
                <c:pt idx="456">
                  <c:v>-2.66999984</c:v>
                </c:pt>
                <c:pt idx="457">
                  <c:v>-2.6599998500000002</c:v>
                </c:pt>
                <c:pt idx="458">
                  <c:v>-2.6299998800000002</c:v>
                </c:pt>
                <c:pt idx="459">
                  <c:v>-2.6299998800000002</c:v>
                </c:pt>
                <c:pt idx="460">
                  <c:v>-2.61</c:v>
                </c:pt>
                <c:pt idx="461">
                  <c:v>-2.6</c:v>
                </c:pt>
                <c:pt idx="462">
                  <c:v>-2.61</c:v>
                </c:pt>
                <c:pt idx="463">
                  <c:v>-2.57</c:v>
                </c:pt>
                <c:pt idx="464">
                  <c:v>-2.56</c:v>
                </c:pt>
                <c:pt idx="465">
                  <c:v>-2.5499999999999998</c:v>
                </c:pt>
                <c:pt idx="466">
                  <c:v>-2.52</c:v>
                </c:pt>
                <c:pt idx="467">
                  <c:v>-2.5099999999999998</c:v>
                </c:pt>
                <c:pt idx="468">
                  <c:v>-2.5</c:v>
                </c:pt>
                <c:pt idx="469">
                  <c:v>-2.5099999999999998</c:v>
                </c:pt>
                <c:pt idx="470">
                  <c:v>-2.4700000000000002</c:v>
                </c:pt>
                <c:pt idx="471">
                  <c:v>-2.44</c:v>
                </c:pt>
                <c:pt idx="472">
                  <c:v>-2.44</c:v>
                </c:pt>
                <c:pt idx="473">
                  <c:v>-2.4099998500000002</c:v>
                </c:pt>
                <c:pt idx="474">
                  <c:v>-2.41999984</c:v>
                </c:pt>
                <c:pt idx="475">
                  <c:v>-2.38999987</c:v>
                </c:pt>
                <c:pt idx="476">
                  <c:v>-2.37</c:v>
                </c:pt>
                <c:pt idx="477">
                  <c:v>-2.36</c:v>
                </c:pt>
                <c:pt idx="478">
                  <c:v>-2.33</c:v>
                </c:pt>
                <c:pt idx="479">
                  <c:v>-2.33</c:v>
                </c:pt>
                <c:pt idx="480">
                  <c:v>-2.2999999999999998</c:v>
                </c:pt>
                <c:pt idx="481">
                  <c:v>-2.29</c:v>
                </c:pt>
                <c:pt idx="482">
                  <c:v>-2.29</c:v>
                </c:pt>
                <c:pt idx="483">
                  <c:v>-2.25</c:v>
                </c:pt>
                <c:pt idx="484">
                  <c:v>-2.2400000000000002</c:v>
                </c:pt>
                <c:pt idx="485">
                  <c:v>-2.25</c:v>
                </c:pt>
                <c:pt idx="486">
                  <c:v>-2.21</c:v>
                </c:pt>
                <c:pt idx="487">
                  <c:v>-2.2000000000000002</c:v>
                </c:pt>
                <c:pt idx="488">
                  <c:v>-2.2000000000000002</c:v>
                </c:pt>
                <c:pt idx="489">
                  <c:v>-2.1800000000000002</c:v>
                </c:pt>
                <c:pt idx="490">
                  <c:v>-2.1499998599999999</c:v>
                </c:pt>
                <c:pt idx="491">
                  <c:v>-2.1499998599999999</c:v>
                </c:pt>
                <c:pt idx="492">
                  <c:v>-2.1299998800000002</c:v>
                </c:pt>
                <c:pt idx="493">
                  <c:v>-2.12</c:v>
                </c:pt>
                <c:pt idx="494">
                  <c:v>-2.09</c:v>
                </c:pt>
                <c:pt idx="495">
                  <c:v>-2.08</c:v>
                </c:pt>
                <c:pt idx="496">
                  <c:v>-2.08</c:v>
                </c:pt>
                <c:pt idx="497">
                  <c:v>-2.06</c:v>
                </c:pt>
                <c:pt idx="498">
                  <c:v>-2.04</c:v>
                </c:pt>
                <c:pt idx="499">
                  <c:v>-2.0299999999999998</c:v>
                </c:pt>
                <c:pt idx="500">
                  <c:v>-1.99</c:v>
                </c:pt>
                <c:pt idx="501">
                  <c:v>-1.9799998999999999</c:v>
                </c:pt>
                <c:pt idx="502">
                  <c:v>-1.9799998999999999</c:v>
                </c:pt>
                <c:pt idx="503">
                  <c:v>-1.9699999100000001</c:v>
                </c:pt>
                <c:pt idx="504">
                  <c:v>-1.95999992</c:v>
                </c:pt>
                <c:pt idx="505">
                  <c:v>-1.93</c:v>
                </c:pt>
                <c:pt idx="506">
                  <c:v>-1.92</c:v>
                </c:pt>
                <c:pt idx="507">
                  <c:v>-1.91</c:v>
                </c:pt>
                <c:pt idx="508">
                  <c:v>-1.9</c:v>
                </c:pt>
                <c:pt idx="509">
                  <c:v>-1.86</c:v>
                </c:pt>
                <c:pt idx="510">
                  <c:v>-1.87</c:v>
                </c:pt>
                <c:pt idx="511">
                  <c:v>-1.8299999199999999</c:v>
                </c:pt>
                <c:pt idx="512">
                  <c:v>-1.81999993</c:v>
                </c:pt>
                <c:pt idx="513">
                  <c:v>-1.8</c:v>
                </c:pt>
                <c:pt idx="514">
                  <c:v>-1.8</c:v>
                </c:pt>
                <c:pt idx="515">
                  <c:v>-1.79</c:v>
                </c:pt>
                <c:pt idx="516">
                  <c:v>-1.76</c:v>
                </c:pt>
                <c:pt idx="517">
                  <c:v>-1.76</c:v>
                </c:pt>
                <c:pt idx="518">
                  <c:v>-1.75</c:v>
                </c:pt>
                <c:pt idx="519">
                  <c:v>-1.70999992</c:v>
                </c:pt>
                <c:pt idx="520">
                  <c:v>-1.6999999299999999</c:v>
                </c:pt>
                <c:pt idx="521">
                  <c:v>-1.67</c:v>
                </c:pt>
                <c:pt idx="522">
                  <c:v>-1.66</c:v>
                </c:pt>
                <c:pt idx="523">
                  <c:v>-1.66</c:v>
                </c:pt>
                <c:pt idx="524">
                  <c:v>-1.64</c:v>
                </c:pt>
                <c:pt idx="525">
                  <c:v>-1.61</c:v>
                </c:pt>
                <c:pt idx="526">
                  <c:v>-1.61</c:v>
                </c:pt>
                <c:pt idx="527">
                  <c:v>-1.58999991</c:v>
                </c:pt>
                <c:pt idx="528">
                  <c:v>-1.55</c:v>
                </c:pt>
                <c:pt idx="529">
                  <c:v>-1.55</c:v>
                </c:pt>
                <c:pt idx="530">
                  <c:v>-1.55</c:v>
                </c:pt>
                <c:pt idx="531">
                  <c:v>-1.52</c:v>
                </c:pt>
                <c:pt idx="532">
                  <c:v>-1.52</c:v>
                </c:pt>
                <c:pt idx="533">
                  <c:v>-1.48</c:v>
                </c:pt>
                <c:pt idx="534">
                  <c:v>-1.48</c:v>
                </c:pt>
                <c:pt idx="535">
                  <c:v>-1.48</c:v>
                </c:pt>
                <c:pt idx="536">
                  <c:v>-1.4399999400000001</c:v>
                </c:pt>
                <c:pt idx="537">
                  <c:v>-1.43</c:v>
                </c:pt>
                <c:pt idx="538">
                  <c:v>-1.39</c:v>
                </c:pt>
                <c:pt idx="539">
                  <c:v>-1.41</c:v>
                </c:pt>
                <c:pt idx="540">
                  <c:v>-1.37</c:v>
                </c:pt>
                <c:pt idx="541">
                  <c:v>-1.33999991</c:v>
                </c:pt>
                <c:pt idx="542">
                  <c:v>-1.31999993</c:v>
                </c:pt>
                <c:pt idx="543">
                  <c:v>-1.3299999199999999</c:v>
                </c:pt>
                <c:pt idx="544">
                  <c:v>-1.3</c:v>
                </c:pt>
                <c:pt idx="545">
                  <c:v>-1.3</c:v>
                </c:pt>
                <c:pt idx="546">
                  <c:v>-1.28</c:v>
                </c:pt>
                <c:pt idx="547">
                  <c:v>-1.25</c:v>
                </c:pt>
                <c:pt idx="548">
                  <c:v>-1.26</c:v>
                </c:pt>
                <c:pt idx="549">
                  <c:v>-1.23</c:v>
                </c:pt>
                <c:pt idx="550">
                  <c:v>-1.20999992</c:v>
                </c:pt>
                <c:pt idx="551">
                  <c:v>-1.20999992</c:v>
                </c:pt>
                <c:pt idx="552">
                  <c:v>-1.20999992</c:v>
                </c:pt>
                <c:pt idx="553">
                  <c:v>-1.20999992</c:v>
                </c:pt>
                <c:pt idx="554">
                  <c:v>-1.1599999999999999</c:v>
                </c:pt>
                <c:pt idx="555">
                  <c:v>-1.1599999999999999</c:v>
                </c:pt>
                <c:pt idx="556">
                  <c:v>-1.1399999999999999</c:v>
                </c:pt>
                <c:pt idx="557">
                  <c:v>-1.1399999999999999</c:v>
                </c:pt>
                <c:pt idx="558">
                  <c:v>-1.1200000000000001</c:v>
                </c:pt>
                <c:pt idx="559">
                  <c:v>-1.1000000000000001</c:v>
                </c:pt>
                <c:pt idx="560">
                  <c:v>-1.06999993</c:v>
                </c:pt>
                <c:pt idx="561">
                  <c:v>-1.1000000000000001</c:v>
                </c:pt>
                <c:pt idx="562">
                  <c:v>-1.06999993</c:v>
                </c:pt>
                <c:pt idx="563">
                  <c:v>-1.06999993</c:v>
                </c:pt>
                <c:pt idx="564">
                  <c:v>-1.06999993</c:v>
                </c:pt>
                <c:pt idx="565">
                  <c:v>-1.05</c:v>
                </c:pt>
                <c:pt idx="566">
                  <c:v>-1.03</c:v>
                </c:pt>
                <c:pt idx="567">
                  <c:v>-1.03</c:v>
                </c:pt>
                <c:pt idx="568">
                  <c:v>-1.01</c:v>
                </c:pt>
                <c:pt idx="569">
                  <c:v>-1.01</c:v>
                </c:pt>
                <c:pt idx="570">
                  <c:v>-1</c:v>
                </c:pt>
                <c:pt idx="571">
                  <c:v>-0.96</c:v>
                </c:pt>
                <c:pt idx="572">
                  <c:v>-0.96</c:v>
                </c:pt>
                <c:pt idx="573">
                  <c:v>-0.96</c:v>
                </c:pt>
                <c:pt idx="574">
                  <c:v>-0.94</c:v>
                </c:pt>
                <c:pt idx="575">
                  <c:v>-0.94</c:v>
                </c:pt>
                <c:pt idx="576">
                  <c:v>-0.90999996699999997</c:v>
                </c:pt>
                <c:pt idx="577">
                  <c:v>-0.89</c:v>
                </c:pt>
                <c:pt idx="578">
                  <c:v>-0.89</c:v>
                </c:pt>
                <c:pt idx="579">
                  <c:v>-0.87</c:v>
                </c:pt>
                <c:pt idx="580">
                  <c:v>-0.849999964</c:v>
                </c:pt>
                <c:pt idx="581">
                  <c:v>-0.83</c:v>
                </c:pt>
                <c:pt idx="582">
                  <c:v>-0.849999964</c:v>
                </c:pt>
                <c:pt idx="583">
                  <c:v>-0.83</c:v>
                </c:pt>
                <c:pt idx="584">
                  <c:v>-0.79999995199999996</c:v>
                </c:pt>
                <c:pt idx="585">
                  <c:v>-0.78</c:v>
                </c:pt>
                <c:pt idx="586">
                  <c:v>-0.76</c:v>
                </c:pt>
                <c:pt idx="587">
                  <c:v>-0.78</c:v>
                </c:pt>
                <c:pt idx="588">
                  <c:v>-0.74</c:v>
                </c:pt>
                <c:pt idx="589">
                  <c:v>-0.72999995900000003</c:v>
                </c:pt>
                <c:pt idx="590">
                  <c:v>-0.72999995900000003</c:v>
                </c:pt>
                <c:pt idx="591">
                  <c:v>-0.69</c:v>
                </c:pt>
                <c:pt idx="592">
                  <c:v>-0.66999995700000003</c:v>
                </c:pt>
                <c:pt idx="593">
                  <c:v>-0.66999995700000003</c:v>
                </c:pt>
                <c:pt idx="594">
                  <c:v>-0.66999995700000003</c:v>
                </c:pt>
                <c:pt idx="595">
                  <c:v>-0.66999995700000003</c:v>
                </c:pt>
                <c:pt idx="596">
                  <c:v>-0.64</c:v>
                </c:pt>
                <c:pt idx="597">
                  <c:v>-0.62</c:v>
                </c:pt>
                <c:pt idx="598">
                  <c:v>-0.62</c:v>
                </c:pt>
                <c:pt idx="599">
                  <c:v>-0.599999964</c:v>
                </c:pt>
                <c:pt idx="600">
                  <c:v>-0.57999999999999996</c:v>
                </c:pt>
                <c:pt idx="601">
                  <c:v>-0.56999999999999995</c:v>
                </c:pt>
                <c:pt idx="602">
                  <c:v>-0.56000000000000005</c:v>
                </c:pt>
                <c:pt idx="603">
                  <c:v>-0.53</c:v>
                </c:pt>
                <c:pt idx="604">
                  <c:v>-0.53</c:v>
                </c:pt>
                <c:pt idx="605">
                  <c:v>-0.51</c:v>
                </c:pt>
                <c:pt idx="606">
                  <c:v>-0.51</c:v>
                </c:pt>
                <c:pt idx="607">
                  <c:v>-0.48999998</c:v>
                </c:pt>
                <c:pt idx="608">
                  <c:v>-0.47</c:v>
                </c:pt>
                <c:pt idx="609">
                  <c:v>-0.44</c:v>
                </c:pt>
                <c:pt idx="610">
                  <c:v>-0.44</c:v>
                </c:pt>
                <c:pt idx="611">
                  <c:v>-0.41</c:v>
                </c:pt>
                <c:pt idx="612">
                  <c:v>-0.42</c:v>
                </c:pt>
                <c:pt idx="613">
                  <c:v>-0.41</c:v>
                </c:pt>
                <c:pt idx="614">
                  <c:v>-0.39999997599999998</c:v>
                </c:pt>
                <c:pt idx="615">
                  <c:v>-0.37</c:v>
                </c:pt>
                <c:pt idx="616">
                  <c:v>-0.35</c:v>
                </c:pt>
                <c:pt idx="617">
                  <c:v>-0.35</c:v>
                </c:pt>
                <c:pt idx="618">
                  <c:v>-0.32</c:v>
                </c:pt>
                <c:pt idx="619">
                  <c:v>-0.31</c:v>
                </c:pt>
                <c:pt idx="620">
                  <c:v>-0.299999982</c:v>
                </c:pt>
                <c:pt idx="621">
                  <c:v>-0.26</c:v>
                </c:pt>
                <c:pt idx="622">
                  <c:v>-0.26</c:v>
                </c:pt>
                <c:pt idx="623">
                  <c:v>-0.25</c:v>
                </c:pt>
                <c:pt idx="624">
                  <c:v>-0.24</c:v>
                </c:pt>
                <c:pt idx="625">
                  <c:v>-0.21</c:v>
                </c:pt>
                <c:pt idx="626">
                  <c:v>-0.21</c:v>
                </c:pt>
                <c:pt idx="627">
                  <c:v>-0.17</c:v>
                </c:pt>
                <c:pt idx="628">
                  <c:v>-0.19</c:v>
                </c:pt>
                <c:pt idx="629">
                  <c:v>-0.17</c:v>
                </c:pt>
                <c:pt idx="630">
                  <c:v>-0.149999991</c:v>
                </c:pt>
                <c:pt idx="631">
                  <c:v>-0.149999991</c:v>
                </c:pt>
                <c:pt idx="632">
                  <c:v>-0.13</c:v>
                </c:pt>
                <c:pt idx="633">
                  <c:v>-0.11</c:v>
                </c:pt>
                <c:pt idx="634">
                  <c:v>-0.08</c:v>
                </c:pt>
                <c:pt idx="635">
                  <c:v>-0.08</c:v>
                </c:pt>
                <c:pt idx="636">
                  <c:v>-0.08</c:v>
                </c:pt>
                <c:pt idx="637">
                  <c:v>-0.04</c:v>
                </c:pt>
                <c:pt idx="638">
                  <c:v>-0.03</c:v>
                </c:pt>
                <c:pt idx="639">
                  <c:v>0</c:v>
                </c:pt>
                <c:pt idx="640">
                  <c:v>0</c:v>
                </c:pt>
                <c:pt idx="641">
                  <c:v>0.02</c:v>
                </c:pt>
                <c:pt idx="642">
                  <c:v>0.04</c:v>
                </c:pt>
                <c:pt idx="643">
                  <c:v>0.06</c:v>
                </c:pt>
                <c:pt idx="644">
                  <c:v>0.06</c:v>
                </c:pt>
                <c:pt idx="645">
                  <c:v>0.06</c:v>
                </c:pt>
                <c:pt idx="646">
                  <c:v>0.11</c:v>
                </c:pt>
                <c:pt idx="647">
                  <c:v>9.9999993999999995E-2</c:v>
                </c:pt>
                <c:pt idx="648">
                  <c:v>0.16</c:v>
                </c:pt>
                <c:pt idx="649">
                  <c:v>0.17</c:v>
                </c:pt>
                <c:pt idx="650">
                  <c:v>0.17</c:v>
                </c:pt>
                <c:pt idx="651">
                  <c:v>0.19999998799999999</c:v>
                </c:pt>
                <c:pt idx="652">
                  <c:v>0.22</c:v>
                </c:pt>
                <c:pt idx="653">
                  <c:v>0.22</c:v>
                </c:pt>
                <c:pt idx="654">
                  <c:v>0.22999998899999999</c:v>
                </c:pt>
                <c:pt idx="655">
                  <c:v>0.25</c:v>
                </c:pt>
                <c:pt idx="656">
                  <c:v>0.26</c:v>
                </c:pt>
                <c:pt idx="657">
                  <c:v>0.28000000000000003</c:v>
                </c:pt>
                <c:pt idx="658">
                  <c:v>0.32</c:v>
                </c:pt>
                <c:pt idx="659">
                  <c:v>0.32</c:v>
                </c:pt>
                <c:pt idx="660">
                  <c:v>0.34</c:v>
                </c:pt>
                <c:pt idx="661">
                  <c:v>0.35</c:v>
                </c:pt>
                <c:pt idx="662">
                  <c:v>0.38</c:v>
                </c:pt>
                <c:pt idx="663">
                  <c:v>0.41</c:v>
                </c:pt>
                <c:pt idx="664">
                  <c:v>0.41</c:v>
                </c:pt>
                <c:pt idx="665">
                  <c:v>0.42</c:v>
                </c:pt>
                <c:pt idx="666">
                  <c:v>0.42999997699999998</c:v>
                </c:pt>
                <c:pt idx="667">
                  <c:v>0.45</c:v>
                </c:pt>
                <c:pt idx="668">
                  <c:v>0.48</c:v>
                </c:pt>
                <c:pt idx="669">
                  <c:v>0.5</c:v>
                </c:pt>
                <c:pt idx="670">
                  <c:v>0.5</c:v>
                </c:pt>
                <c:pt idx="671">
                  <c:v>0.51</c:v>
                </c:pt>
                <c:pt idx="672">
                  <c:v>0.539999962</c:v>
                </c:pt>
                <c:pt idx="673">
                  <c:v>0.56999999999999995</c:v>
                </c:pt>
                <c:pt idx="674">
                  <c:v>0.56999999999999995</c:v>
                </c:pt>
                <c:pt idx="675">
                  <c:v>0.599999964</c:v>
                </c:pt>
                <c:pt idx="676">
                  <c:v>0.61</c:v>
                </c:pt>
                <c:pt idx="677">
                  <c:v>0.61</c:v>
                </c:pt>
                <c:pt idx="678">
                  <c:v>0.65999996699999997</c:v>
                </c:pt>
                <c:pt idx="679">
                  <c:v>0.65999996699999997</c:v>
                </c:pt>
                <c:pt idx="680">
                  <c:v>0.65999996699999997</c:v>
                </c:pt>
                <c:pt idx="681">
                  <c:v>0.7</c:v>
                </c:pt>
                <c:pt idx="682">
                  <c:v>0.72999995900000003</c:v>
                </c:pt>
                <c:pt idx="683">
                  <c:v>0.72999995900000003</c:v>
                </c:pt>
                <c:pt idx="684">
                  <c:v>0.75</c:v>
                </c:pt>
                <c:pt idx="685">
                  <c:v>0.76</c:v>
                </c:pt>
                <c:pt idx="686">
                  <c:v>0.78</c:v>
                </c:pt>
                <c:pt idx="687">
                  <c:v>0.78</c:v>
                </c:pt>
                <c:pt idx="688">
                  <c:v>0.82</c:v>
                </c:pt>
                <c:pt idx="689">
                  <c:v>0.83</c:v>
                </c:pt>
                <c:pt idx="690">
                  <c:v>0.849999964</c:v>
                </c:pt>
                <c:pt idx="691">
                  <c:v>0.849999964</c:v>
                </c:pt>
                <c:pt idx="692">
                  <c:v>0.89</c:v>
                </c:pt>
                <c:pt idx="693">
                  <c:v>0.90999996699999997</c:v>
                </c:pt>
                <c:pt idx="694">
                  <c:v>0.93</c:v>
                </c:pt>
                <c:pt idx="695">
                  <c:v>0.91999995700000003</c:v>
                </c:pt>
                <c:pt idx="696">
                  <c:v>0.97999995900000003</c:v>
                </c:pt>
                <c:pt idx="697">
                  <c:v>0.96</c:v>
                </c:pt>
                <c:pt idx="698">
                  <c:v>1</c:v>
                </c:pt>
                <c:pt idx="699">
                  <c:v>1.01</c:v>
                </c:pt>
                <c:pt idx="700">
                  <c:v>1.03</c:v>
                </c:pt>
                <c:pt idx="701">
                  <c:v>1.05</c:v>
                </c:pt>
                <c:pt idx="702">
                  <c:v>1.05</c:v>
                </c:pt>
                <c:pt idx="703">
                  <c:v>1.0799999199999999</c:v>
                </c:pt>
                <c:pt idx="704">
                  <c:v>1.1000000000000001</c:v>
                </c:pt>
                <c:pt idx="705">
                  <c:v>1.1399999999999999</c:v>
                </c:pt>
                <c:pt idx="706">
                  <c:v>1.1399999999999999</c:v>
                </c:pt>
                <c:pt idx="707">
                  <c:v>1.1599999999999999</c:v>
                </c:pt>
                <c:pt idx="708">
                  <c:v>1.18</c:v>
                </c:pt>
                <c:pt idx="709">
                  <c:v>1.1899999400000001</c:v>
                </c:pt>
                <c:pt idx="710">
                  <c:v>1.20999992</c:v>
                </c:pt>
                <c:pt idx="711">
                  <c:v>1.20999992</c:v>
                </c:pt>
                <c:pt idx="712">
                  <c:v>1.25</c:v>
                </c:pt>
                <c:pt idx="713">
                  <c:v>1.26</c:v>
                </c:pt>
                <c:pt idx="714">
                  <c:v>1.3</c:v>
                </c:pt>
                <c:pt idx="715">
                  <c:v>1.3</c:v>
                </c:pt>
                <c:pt idx="716">
                  <c:v>1.31999993</c:v>
                </c:pt>
                <c:pt idx="717">
                  <c:v>1.35</c:v>
                </c:pt>
                <c:pt idx="718">
                  <c:v>1.35</c:v>
                </c:pt>
                <c:pt idx="719">
                  <c:v>1.39</c:v>
                </c:pt>
                <c:pt idx="720">
                  <c:v>1.39</c:v>
                </c:pt>
                <c:pt idx="721">
                  <c:v>1.41</c:v>
                </c:pt>
                <c:pt idx="722">
                  <c:v>1.42</c:v>
                </c:pt>
                <c:pt idx="723">
                  <c:v>1.4399999400000001</c:v>
                </c:pt>
                <c:pt idx="724">
                  <c:v>1.45999992</c:v>
                </c:pt>
                <c:pt idx="725">
                  <c:v>1.48</c:v>
                </c:pt>
                <c:pt idx="726">
                  <c:v>1.48</c:v>
                </c:pt>
                <c:pt idx="727">
                  <c:v>1.51</c:v>
                </c:pt>
                <c:pt idx="728">
                  <c:v>1.51</c:v>
                </c:pt>
                <c:pt idx="729">
                  <c:v>1.55</c:v>
                </c:pt>
                <c:pt idx="730">
                  <c:v>1.5799999199999999</c:v>
                </c:pt>
                <c:pt idx="731">
                  <c:v>1.5799999199999999</c:v>
                </c:pt>
                <c:pt idx="732">
                  <c:v>1.62</c:v>
                </c:pt>
                <c:pt idx="733">
                  <c:v>1.5999999</c:v>
                </c:pt>
                <c:pt idx="734">
                  <c:v>1.64</c:v>
                </c:pt>
                <c:pt idx="735">
                  <c:v>1.66</c:v>
                </c:pt>
                <c:pt idx="736">
                  <c:v>1.6899999400000001</c:v>
                </c:pt>
                <c:pt idx="737">
                  <c:v>1.67</c:v>
                </c:pt>
                <c:pt idx="738">
                  <c:v>1.70999992</c:v>
                </c:pt>
                <c:pt idx="739">
                  <c:v>1.73</c:v>
                </c:pt>
                <c:pt idx="740">
                  <c:v>1.75</c:v>
                </c:pt>
                <c:pt idx="741">
                  <c:v>1.78</c:v>
                </c:pt>
                <c:pt idx="742">
                  <c:v>1.78</c:v>
                </c:pt>
                <c:pt idx="743">
                  <c:v>1.8</c:v>
                </c:pt>
                <c:pt idx="744">
                  <c:v>1.81999993</c:v>
                </c:pt>
                <c:pt idx="745">
                  <c:v>1.8499999</c:v>
                </c:pt>
                <c:pt idx="746">
                  <c:v>1.8499999</c:v>
                </c:pt>
                <c:pt idx="747">
                  <c:v>1.89</c:v>
                </c:pt>
                <c:pt idx="748">
                  <c:v>1.91</c:v>
                </c:pt>
                <c:pt idx="749">
                  <c:v>1.9399999400000001</c:v>
                </c:pt>
                <c:pt idx="750">
                  <c:v>1.9399999400000001</c:v>
                </c:pt>
                <c:pt idx="751">
                  <c:v>1.95999992</c:v>
                </c:pt>
                <c:pt idx="752">
                  <c:v>1.95999992</c:v>
                </c:pt>
                <c:pt idx="753">
                  <c:v>2</c:v>
                </c:pt>
                <c:pt idx="754">
                  <c:v>2.0099999999999998</c:v>
                </c:pt>
                <c:pt idx="755">
                  <c:v>2.0299999999999998</c:v>
                </c:pt>
                <c:pt idx="756">
                  <c:v>2.0499999999999998</c:v>
                </c:pt>
                <c:pt idx="757">
                  <c:v>2.0499999999999998</c:v>
                </c:pt>
                <c:pt idx="758">
                  <c:v>2.1</c:v>
                </c:pt>
                <c:pt idx="759">
                  <c:v>2.1</c:v>
                </c:pt>
                <c:pt idx="760">
                  <c:v>2.13999987</c:v>
                </c:pt>
                <c:pt idx="761">
                  <c:v>2.13999987</c:v>
                </c:pt>
                <c:pt idx="762">
                  <c:v>2.16999984</c:v>
                </c:pt>
                <c:pt idx="763">
                  <c:v>2.16999984</c:v>
                </c:pt>
                <c:pt idx="764">
                  <c:v>2.21</c:v>
                </c:pt>
                <c:pt idx="765">
                  <c:v>2.23</c:v>
                </c:pt>
                <c:pt idx="766">
                  <c:v>2.25</c:v>
                </c:pt>
                <c:pt idx="767">
                  <c:v>2.2599999999999998</c:v>
                </c:pt>
                <c:pt idx="768">
                  <c:v>2.2799999999999998</c:v>
                </c:pt>
                <c:pt idx="769">
                  <c:v>2.2799999999999998</c:v>
                </c:pt>
                <c:pt idx="770">
                  <c:v>2.3199999999999998</c:v>
                </c:pt>
                <c:pt idx="771">
                  <c:v>2.33</c:v>
                </c:pt>
                <c:pt idx="772">
                  <c:v>2.33</c:v>
                </c:pt>
                <c:pt idx="773">
                  <c:v>2.37</c:v>
                </c:pt>
                <c:pt idx="774">
                  <c:v>2.38999987</c:v>
                </c:pt>
                <c:pt idx="775">
                  <c:v>2.38999987</c:v>
                </c:pt>
                <c:pt idx="776">
                  <c:v>2.41999984</c:v>
                </c:pt>
                <c:pt idx="777">
                  <c:v>2.44</c:v>
                </c:pt>
                <c:pt idx="778">
                  <c:v>2.48</c:v>
                </c:pt>
                <c:pt idx="779">
                  <c:v>2.4900000000000002</c:v>
                </c:pt>
                <c:pt idx="780">
                  <c:v>2.5099999999999998</c:v>
                </c:pt>
                <c:pt idx="781">
                  <c:v>2.5099999999999998</c:v>
                </c:pt>
                <c:pt idx="782">
                  <c:v>2.5299999999999998</c:v>
                </c:pt>
                <c:pt idx="783">
                  <c:v>2.56</c:v>
                </c:pt>
                <c:pt idx="784">
                  <c:v>2.57</c:v>
                </c:pt>
                <c:pt idx="785">
                  <c:v>2.58</c:v>
                </c:pt>
                <c:pt idx="786">
                  <c:v>2.6</c:v>
                </c:pt>
                <c:pt idx="787">
                  <c:v>2.62</c:v>
                </c:pt>
                <c:pt idx="788">
                  <c:v>2.6599998500000002</c:v>
                </c:pt>
                <c:pt idx="789">
                  <c:v>2.66999984</c:v>
                </c:pt>
                <c:pt idx="790">
                  <c:v>2.69</c:v>
                </c:pt>
                <c:pt idx="791">
                  <c:v>2.66999984</c:v>
                </c:pt>
                <c:pt idx="792">
                  <c:v>2.72</c:v>
                </c:pt>
                <c:pt idx="793">
                  <c:v>2.75</c:v>
                </c:pt>
                <c:pt idx="794">
                  <c:v>2.76</c:v>
                </c:pt>
                <c:pt idx="795">
                  <c:v>2.76</c:v>
                </c:pt>
                <c:pt idx="796">
                  <c:v>2.81</c:v>
                </c:pt>
                <c:pt idx="797">
                  <c:v>2.83</c:v>
                </c:pt>
                <c:pt idx="798">
                  <c:v>2.85</c:v>
                </c:pt>
                <c:pt idx="799">
                  <c:v>2.87</c:v>
                </c:pt>
                <c:pt idx="800">
                  <c:v>2.8799998800000002</c:v>
                </c:pt>
                <c:pt idx="801">
                  <c:v>2.9099998500000002</c:v>
                </c:pt>
                <c:pt idx="802">
                  <c:v>2.9099998500000002</c:v>
                </c:pt>
                <c:pt idx="803">
                  <c:v>2.9399998200000002</c:v>
                </c:pt>
                <c:pt idx="804">
                  <c:v>2.9399998200000002</c:v>
                </c:pt>
                <c:pt idx="805">
                  <c:v>2.99</c:v>
                </c:pt>
                <c:pt idx="806">
                  <c:v>3</c:v>
                </c:pt>
                <c:pt idx="807">
                  <c:v>3.01</c:v>
                </c:pt>
                <c:pt idx="808">
                  <c:v>3.04</c:v>
                </c:pt>
                <c:pt idx="809">
                  <c:v>3.05</c:v>
                </c:pt>
                <c:pt idx="810">
                  <c:v>3.06</c:v>
                </c:pt>
                <c:pt idx="811">
                  <c:v>3.08</c:v>
                </c:pt>
                <c:pt idx="812">
                  <c:v>3.1</c:v>
                </c:pt>
                <c:pt idx="813">
                  <c:v>3.1299998800000002</c:v>
                </c:pt>
                <c:pt idx="814">
                  <c:v>3.1499998599999999</c:v>
                </c:pt>
                <c:pt idx="815">
                  <c:v>3.16999984</c:v>
                </c:pt>
                <c:pt idx="816">
                  <c:v>3.16999984</c:v>
                </c:pt>
                <c:pt idx="817">
                  <c:v>3.21</c:v>
                </c:pt>
                <c:pt idx="818">
                  <c:v>3.24</c:v>
                </c:pt>
                <c:pt idx="819">
                  <c:v>3.24</c:v>
                </c:pt>
                <c:pt idx="820">
                  <c:v>3.26</c:v>
                </c:pt>
                <c:pt idx="821">
                  <c:v>3.29</c:v>
                </c:pt>
                <c:pt idx="822">
                  <c:v>3.3</c:v>
                </c:pt>
                <c:pt idx="823">
                  <c:v>3.32</c:v>
                </c:pt>
                <c:pt idx="824">
                  <c:v>3.35</c:v>
                </c:pt>
                <c:pt idx="825">
                  <c:v>3.36</c:v>
                </c:pt>
                <c:pt idx="826">
                  <c:v>3.3799998800000002</c:v>
                </c:pt>
                <c:pt idx="827">
                  <c:v>3.3999998599999999</c:v>
                </c:pt>
                <c:pt idx="828">
                  <c:v>3.41999984</c:v>
                </c:pt>
                <c:pt idx="829">
                  <c:v>3.41999984</c:v>
                </c:pt>
                <c:pt idx="830">
                  <c:v>3.47</c:v>
                </c:pt>
                <c:pt idx="831">
                  <c:v>3.47</c:v>
                </c:pt>
                <c:pt idx="832">
                  <c:v>3.51</c:v>
                </c:pt>
                <c:pt idx="833">
                  <c:v>3.52</c:v>
                </c:pt>
                <c:pt idx="834">
                  <c:v>3.53</c:v>
                </c:pt>
                <c:pt idx="835">
                  <c:v>3.54</c:v>
                </c:pt>
                <c:pt idx="836">
                  <c:v>3.58</c:v>
                </c:pt>
                <c:pt idx="837">
                  <c:v>3.58</c:v>
                </c:pt>
                <c:pt idx="838">
                  <c:v>3.6299998800000002</c:v>
                </c:pt>
                <c:pt idx="839">
                  <c:v>3.63999987</c:v>
                </c:pt>
                <c:pt idx="840">
                  <c:v>3.6799998299999999</c:v>
                </c:pt>
                <c:pt idx="841">
                  <c:v>3.6799998299999999</c:v>
                </c:pt>
                <c:pt idx="842">
                  <c:v>3.6899998200000002</c:v>
                </c:pt>
                <c:pt idx="843">
                  <c:v>3.72</c:v>
                </c:pt>
                <c:pt idx="844">
                  <c:v>3.74</c:v>
                </c:pt>
                <c:pt idx="845">
                  <c:v>3.76</c:v>
                </c:pt>
                <c:pt idx="846">
                  <c:v>3.78</c:v>
                </c:pt>
                <c:pt idx="847">
                  <c:v>3.8</c:v>
                </c:pt>
                <c:pt idx="848">
                  <c:v>3.83</c:v>
                </c:pt>
                <c:pt idx="849">
                  <c:v>3.84</c:v>
                </c:pt>
                <c:pt idx="850">
                  <c:v>3.87</c:v>
                </c:pt>
                <c:pt idx="851">
                  <c:v>3.88999987</c:v>
                </c:pt>
                <c:pt idx="852">
                  <c:v>3.91999984</c:v>
                </c:pt>
                <c:pt idx="853">
                  <c:v>3.9099998500000002</c:v>
                </c:pt>
                <c:pt idx="854">
                  <c:v>3.9599997999999998</c:v>
                </c:pt>
                <c:pt idx="855">
                  <c:v>3.99</c:v>
                </c:pt>
                <c:pt idx="856">
                  <c:v>3.97</c:v>
                </c:pt>
                <c:pt idx="857">
                  <c:v>4</c:v>
                </c:pt>
                <c:pt idx="858">
                  <c:v>4.0299997300000001</c:v>
                </c:pt>
                <c:pt idx="859">
                  <c:v>4.0299997300000001</c:v>
                </c:pt>
                <c:pt idx="860">
                  <c:v>4.0699996900000004</c:v>
                </c:pt>
                <c:pt idx="861">
                  <c:v>4.0999999999999996</c:v>
                </c:pt>
                <c:pt idx="862">
                  <c:v>4.1100000000000003</c:v>
                </c:pt>
                <c:pt idx="863">
                  <c:v>4.13</c:v>
                </c:pt>
                <c:pt idx="864">
                  <c:v>4.16</c:v>
                </c:pt>
                <c:pt idx="865">
                  <c:v>4.17</c:v>
                </c:pt>
                <c:pt idx="866">
                  <c:v>4.21</c:v>
                </c:pt>
                <c:pt idx="867">
                  <c:v>4.22</c:v>
                </c:pt>
                <c:pt idx="868">
                  <c:v>4.24</c:v>
                </c:pt>
                <c:pt idx="869">
                  <c:v>4.2599997500000004</c:v>
                </c:pt>
                <c:pt idx="870">
                  <c:v>4.29</c:v>
                </c:pt>
                <c:pt idx="871">
                  <c:v>4.2999997099999998</c:v>
                </c:pt>
                <c:pt idx="872">
                  <c:v>4.33</c:v>
                </c:pt>
                <c:pt idx="873">
                  <c:v>4.33</c:v>
                </c:pt>
                <c:pt idx="874">
                  <c:v>4.37</c:v>
                </c:pt>
                <c:pt idx="875">
                  <c:v>4.3899999999999997</c:v>
                </c:pt>
                <c:pt idx="876">
                  <c:v>4.3899999999999997</c:v>
                </c:pt>
                <c:pt idx="877">
                  <c:v>4.43</c:v>
                </c:pt>
                <c:pt idx="878">
                  <c:v>4.45</c:v>
                </c:pt>
                <c:pt idx="879">
                  <c:v>4.45</c:v>
                </c:pt>
                <c:pt idx="880">
                  <c:v>4.5</c:v>
                </c:pt>
                <c:pt idx="881">
                  <c:v>4.5099997500000004</c:v>
                </c:pt>
                <c:pt idx="882">
                  <c:v>4.5299997300000001</c:v>
                </c:pt>
                <c:pt idx="883">
                  <c:v>4.5499997099999998</c:v>
                </c:pt>
                <c:pt idx="884">
                  <c:v>4.58999968</c:v>
                </c:pt>
                <c:pt idx="885">
                  <c:v>4.5999999999999996</c:v>
                </c:pt>
                <c:pt idx="886">
                  <c:v>4.6100000000000003</c:v>
                </c:pt>
                <c:pt idx="887">
                  <c:v>4.62</c:v>
                </c:pt>
                <c:pt idx="888">
                  <c:v>4.66</c:v>
                </c:pt>
                <c:pt idx="889">
                  <c:v>4.68</c:v>
                </c:pt>
                <c:pt idx="890">
                  <c:v>4.7</c:v>
                </c:pt>
                <c:pt idx="891">
                  <c:v>4.72</c:v>
                </c:pt>
                <c:pt idx="892">
                  <c:v>4.7300000000000004</c:v>
                </c:pt>
                <c:pt idx="893">
                  <c:v>4.75</c:v>
                </c:pt>
                <c:pt idx="894">
                  <c:v>4.7799997300000001</c:v>
                </c:pt>
                <c:pt idx="895">
                  <c:v>4.8099999999999996</c:v>
                </c:pt>
                <c:pt idx="896">
                  <c:v>4.8199996900000004</c:v>
                </c:pt>
                <c:pt idx="897">
                  <c:v>4.8599996599999997</c:v>
                </c:pt>
                <c:pt idx="898">
                  <c:v>4.87</c:v>
                </c:pt>
                <c:pt idx="899">
                  <c:v>4.88</c:v>
                </c:pt>
                <c:pt idx="900">
                  <c:v>4.92</c:v>
                </c:pt>
                <c:pt idx="901">
                  <c:v>4.93</c:v>
                </c:pt>
                <c:pt idx="902">
                  <c:v>4.95</c:v>
                </c:pt>
                <c:pt idx="903">
                  <c:v>4.95</c:v>
                </c:pt>
                <c:pt idx="904">
                  <c:v>4.9800000000000004</c:v>
                </c:pt>
                <c:pt idx="905">
                  <c:v>4.99</c:v>
                </c:pt>
                <c:pt idx="906">
                  <c:v>5.0299997300000001</c:v>
                </c:pt>
                <c:pt idx="907">
                  <c:v>5.0499997099999998</c:v>
                </c:pt>
                <c:pt idx="908">
                  <c:v>5.0499997099999998</c:v>
                </c:pt>
                <c:pt idx="909">
                  <c:v>5.08999968</c:v>
                </c:pt>
                <c:pt idx="910">
                  <c:v>5.1099996599999997</c:v>
                </c:pt>
                <c:pt idx="911">
                  <c:v>5.13</c:v>
                </c:pt>
                <c:pt idx="912">
                  <c:v>5.13</c:v>
                </c:pt>
                <c:pt idx="913">
                  <c:v>5.16</c:v>
                </c:pt>
                <c:pt idx="914">
                  <c:v>5.19</c:v>
                </c:pt>
                <c:pt idx="915">
                  <c:v>5.21</c:v>
                </c:pt>
                <c:pt idx="916">
                  <c:v>5.21</c:v>
                </c:pt>
                <c:pt idx="917">
                  <c:v>5.2599997500000004</c:v>
                </c:pt>
                <c:pt idx="918">
                  <c:v>5.25</c:v>
                </c:pt>
                <c:pt idx="919">
                  <c:v>5.29</c:v>
                </c:pt>
                <c:pt idx="920">
                  <c:v>5.2999997099999998</c:v>
                </c:pt>
                <c:pt idx="921">
                  <c:v>5.33999968</c:v>
                </c:pt>
                <c:pt idx="922">
                  <c:v>5.35</c:v>
                </c:pt>
                <c:pt idx="923">
                  <c:v>5.38</c:v>
                </c:pt>
                <c:pt idx="924">
                  <c:v>5.37</c:v>
                </c:pt>
                <c:pt idx="925">
                  <c:v>5.4</c:v>
                </c:pt>
                <c:pt idx="926">
                  <c:v>5.42</c:v>
                </c:pt>
                <c:pt idx="927">
                  <c:v>5.43</c:v>
                </c:pt>
                <c:pt idx="928">
                  <c:v>5.47</c:v>
                </c:pt>
                <c:pt idx="929">
                  <c:v>5.47</c:v>
                </c:pt>
                <c:pt idx="930">
                  <c:v>5.49</c:v>
                </c:pt>
                <c:pt idx="931">
                  <c:v>5.52</c:v>
                </c:pt>
                <c:pt idx="932">
                  <c:v>5.54</c:v>
                </c:pt>
                <c:pt idx="933">
                  <c:v>5.5299997300000001</c:v>
                </c:pt>
                <c:pt idx="934">
                  <c:v>5.58999968</c:v>
                </c:pt>
                <c:pt idx="935">
                  <c:v>5.6099996599999997</c:v>
                </c:pt>
                <c:pt idx="936">
                  <c:v>5.62</c:v>
                </c:pt>
                <c:pt idx="937">
                  <c:v>5.65</c:v>
                </c:pt>
                <c:pt idx="938">
                  <c:v>5.67</c:v>
                </c:pt>
                <c:pt idx="939">
                  <c:v>5.68</c:v>
                </c:pt>
                <c:pt idx="940">
                  <c:v>5.72</c:v>
                </c:pt>
                <c:pt idx="941">
                  <c:v>5.73</c:v>
                </c:pt>
                <c:pt idx="942">
                  <c:v>5.75</c:v>
                </c:pt>
                <c:pt idx="943">
                  <c:v>5.75</c:v>
                </c:pt>
                <c:pt idx="944">
                  <c:v>5.7799997300000001</c:v>
                </c:pt>
                <c:pt idx="945">
                  <c:v>5.79</c:v>
                </c:pt>
                <c:pt idx="946">
                  <c:v>5.81</c:v>
                </c:pt>
                <c:pt idx="947">
                  <c:v>5.83999968</c:v>
                </c:pt>
                <c:pt idx="948">
                  <c:v>5.8599996599999997</c:v>
                </c:pt>
                <c:pt idx="949">
                  <c:v>5.8799996400000003</c:v>
                </c:pt>
                <c:pt idx="950">
                  <c:v>5.9</c:v>
                </c:pt>
                <c:pt idx="951">
                  <c:v>5.91</c:v>
                </c:pt>
                <c:pt idx="952">
                  <c:v>5.92</c:v>
                </c:pt>
                <c:pt idx="953">
                  <c:v>5.96</c:v>
                </c:pt>
                <c:pt idx="954">
                  <c:v>5.99</c:v>
                </c:pt>
                <c:pt idx="955">
                  <c:v>6</c:v>
                </c:pt>
                <c:pt idx="956">
                  <c:v>6.0099997500000004</c:v>
                </c:pt>
                <c:pt idx="957">
                  <c:v>6.02</c:v>
                </c:pt>
                <c:pt idx="958">
                  <c:v>6.0499997099999998</c:v>
                </c:pt>
                <c:pt idx="959">
                  <c:v>6.0699996900000004</c:v>
                </c:pt>
                <c:pt idx="960">
                  <c:v>6.1</c:v>
                </c:pt>
                <c:pt idx="961">
                  <c:v>6.1</c:v>
                </c:pt>
                <c:pt idx="962">
                  <c:v>6.12</c:v>
                </c:pt>
                <c:pt idx="963">
                  <c:v>6.15</c:v>
                </c:pt>
                <c:pt idx="964">
                  <c:v>6.17</c:v>
                </c:pt>
                <c:pt idx="965">
                  <c:v>6.18</c:v>
                </c:pt>
                <c:pt idx="966">
                  <c:v>6.21</c:v>
                </c:pt>
                <c:pt idx="967">
                  <c:v>6.22</c:v>
                </c:pt>
                <c:pt idx="968">
                  <c:v>6.23</c:v>
                </c:pt>
                <c:pt idx="969">
                  <c:v>6.27</c:v>
                </c:pt>
                <c:pt idx="970">
                  <c:v>6.2799997300000001</c:v>
                </c:pt>
                <c:pt idx="971">
                  <c:v>6.2999997099999998</c:v>
                </c:pt>
                <c:pt idx="972">
                  <c:v>6.2999997099999998</c:v>
                </c:pt>
                <c:pt idx="973">
                  <c:v>6.33999968</c:v>
                </c:pt>
                <c:pt idx="974">
                  <c:v>6.33999968</c:v>
                </c:pt>
                <c:pt idx="975">
                  <c:v>6.3799996400000003</c:v>
                </c:pt>
                <c:pt idx="976">
                  <c:v>6.39</c:v>
                </c:pt>
                <c:pt idx="977">
                  <c:v>6.42</c:v>
                </c:pt>
                <c:pt idx="978">
                  <c:v>6.43</c:v>
                </c:pt>
                <c:pt idx="979">
                  <c:v>6.45</c:v>
                </c:pt>
                <c:pt idx="980">
                  <c:v>6.46</c:v>
                </c:pt>
                <c:pt idx="981">
                  <c:v>6.49</c:v>
                </c:pt>
                <c:pt idx="982">
                  <c:v>6.5</c:v>
                </c:pt>
                <c:pt idx="983">
                  <c:v>6.5099997500000004</c:v>
                </c:pt>
                <c:pt idx="984">
                  <c:v>6.5299997300000001</c:v>
                </c:pt>
                <c:pt idx="985">
                  <c:v>6.5499997099999998</c:v>
                </c:pt>
                <c:pt idx="986">
                  <c:v>6.56</c:v>
                </c:pt>
                <c:pt idx="987">
                  <c:v>6.6</c:v>
                </c:pt>
                <c:pt idx="988">
                  <c:v>6.6099996599999997</c:v>
                </c:pt>
                <c:pt idx="989">
                  <c:v>6.64</c:v>
                </c:pt>
                <c:pt idx="990">
                  <c:v>6.66</c:v>
                </c:pt>
                <c:pt idx="991">
                  <c:v>6.66</c:v>
                </c:pt>
                <c:pt idx="992">
                  <c:v>6.69</c:v>
                </c:pt>
                <c:pt idx="993">
                  <c:v>6.7</c:v>
                </c:pt>
                <c:pt idx="994">
                  <c:v>6.73</c:v>
                </c:pt>
                <c:pt idx="995">
                  <c:v>6.73</c:v>
                </c:pt>
                <c:pt idx="996">
                  <c:v>6.77</c:v>
                </c:pt>
                <c:pt idx="997">
                  <c:v>6.7799997300000001</c:v>
                </c:pt>
                <c:pt idx="998">
                  <c:v>6.7999997099999998</c:v>
                </c:pt>
                <c:pt idx="999">
                  <c:v>6.8199996900000004</c:v>
                </c:pt>
                <c:pt idx="1000">
                  <c:v>6.83</c:v>
                </c:pt>
                <c:pt idx="1001">
                  <c:v>6.8599996599999997</c:v>
                </c:pt>
                <c:pt idx="1002">
                  <c:v>6.8599996599999997</c:v>
                </c:pt>
                <c:pt idx="1003">
                  <c:v>6.8799996400000003</c:v>
                </c:pt>
                <c:pt idx="1004">
                  <c:v>6.92</c:v>
                </c:pt>
                <c:pt idx="1005">
                  <c:v>6.92</c:v>
                </c:pt>
                <c:pt idx="1006">
                  <c:v>6.94</c:v>
                </c:pt>
                <c:pt idx="1007">
                  <c:v>6.94</c:v>
                </c:pt>
                <c:pt idx="1008">
                  <c:v>6.97</c:v>
                </c:pt>
                <c:pt idx="1009">
                  <c:v>6.98</c:v>
                </c:pt>
                <c:pt idx="1010">
                  <c:v>7.02</c:v>
                </c:pt>
                <c:pt idx="1011">
                  <c:v>7.0299997300000001</c:v>
                </c:pt>
                <c:pt idx="1012">
                  <c:v>7.04</c:v>
                </c:pt>
                <c:pt idx="1013">
                  <c:v>7.0699996900000004</c:v>
                </c:pt>
                <c:pt idx="1014">
                  <c:v>7.08</c:v>
                </c:pt>
                <c:pt idx="1015">
                  <c:v>7.1</c:v>
                </c:pt>
                <c:pt idx="1016">
                  <c:v>7.1</c:v>
                </c:pt>
                <c:pt idx="1017">
                  <c:v>7.1099996599999997</c:v>
                </c:pt>
                <c:pt idx="1018">
                  <c:v>7.14</c:v>
                </c:pt>
                <c:pt idx="1019">
                  <c:v>7.14</c:v>
                </c:pt>
                <c:pt idx="1020">
                  <c:v>7.14</c:v>
                </c:pt>
                <c:pt idx="1021">
                  <c:v>7.14999962</c:v>
                </c:pt>
                <c:pt idx="1022">
                  <c:v>7.16</c:v>
                </c:pt>
                <c:pt idx="1023">
                  <c:v>7.18</c:v>
                </c:pt>
                <c:pt idx="1024">
                  <c:v>7.16</c:v>
                </c:pt>
                <c:pt idx="1025">
                  <c:v>7.19</c:v>
                </c:pt>
                <c:pt idx="1026">
                  <c:v>7.18</c:v>
                </c:pt>
                <c:pt idx="1027">
                  <c:v>7.2</c:v>
                </c:pt>
                <c:pt idx="1028">
                  <c:v>7.24</c:v>
                </c:pt>
                <c:pt idx="1029">
                  <c:v>7.27</c:v>
                </c:pt>
                <c:pt idx="1030">
                  <c:v>7.3199996900000004</c:v>
                </c:pt>
                <c:pt idx="1031">
                  <c:v>7.3599996599999997</c:v>
                </c:pt>
                <c:pt idx="1032">
                  <c:v>7.41</c:v>
                </c:pt>
                <c:pt idx="1033">
                  <c:v>7.47</c:v>
                </c:pt>
                <c:pt idx="1034">
                  <c:v>7.5</c:v>
                </c:pt>
                <c:pt idx="1035">
                  <c:v>7.5299997300000001</c:v>
                </c:pt>
                <c:pt idx="1036">
                  <c:v>7.56</c:v>
                </c:pt>
                <c:pt idx="1037">
                  <c:v>7.58</c:v>
                </c:pt>
                <c:pt idx="1038">
                  <c:v>7.6299996400000003</c:v>
                </c:pt>
                <c:pt idx="1039">
                  <c:v>7.6099996599999997</c:v>
                </c:pt>
                <c:pt idx="1040">
                  <c:v>7.62</c:v>
                </c:pt>
                <c:pt idx="1041">
                  <c:v>7.62</c:v>
                </c:pt>
                <c:pt idx="1042">
                  <c:v>7.62</c:v>
                </c:pt>
                <c:pt idx="1043">
                  <c:v>7.62</c:v>
                </c:pt>
                <c:pt idx="1044">
                  <c:v>7.62</c:v>
                </c:pt>
                <c:pt idx="1045">
                  <c:v>7.6099996599999997</c:v>
                </c:pt>
                <c:pt idx="1046">
                  <c:v>7.62</c:v>
                </c:pt>
                <c:pt idx="1047">
                  <c:v>7.58999968</c:v>
                </c:pt>
                <c:pt idx="1048">
                  <c:v>7.58999968</c:v>
                </c:pt>
                <c:pt idx="1049">
                  <c:v>7.58999968</c:v>
                </c:pt>
                <c:pt idx="1050">
                  <c:v>7.58999968</c:v>
                </c:pt>
                <c:pt idx="1051">
                  <c:v>7.58</c:v>
                </c:pt>
                <c:pt idx="1052">
                  <c:v>7.58999968</c:v>
                </c:pt>
                <c:pt idx="1053">
                  <c:v>7.6099996599999997</c:v>
                </c:pt>
                <c:pt idx="1054">
                  <c:v>7.58</c:v>
                </c:pt>
                <c:pt idx="1055">
                  <c:v>7.5699996900000004</c:v>
                </c:pt>
                <c:pt idx="1056">
                  <c:v>7.58999968</c:v>
                </c:pt>
                <c:pt idx="1057">
                  <c:v>7.58</c:v>
                </c:pt>
                <c:pt idx="1058">
                  <c:v>7.58</c:v>
                </c:pt>
                <c:pt idx="1059">
                  <c:v>7.58999968</c:v>
                </c:pt>
                <c:pt idx="1060">
                  <c:v>7.58</c:v>
                </c:pt>
                <c:pt idx="1061">
                  <c:v>7.58999968</c:v>
                </c:pt>
                <c:pt idx="1062">
                  <c:v>7.58</c:v>
                </c:pt>
                <c:pt idx="1063">
                  <c:v>7.58999968</c:v>
                </c:pt>
                <c:pt idx="1064">
                  <c:v>7.6099996599999997</c:v>
                </c:pt>
                <c:pt idx="1065">
                  <c:v>7.58</c:v>
                </c:pt>
                <c:pt idx="1066">
                  <c:v>7.58999968</c:v>
                </c:pt>
                <c:pt idx="1067">
                  <c:v>7.58999968</c:v>
                </c:pt>
                <c:pt idx="1068">
                  <c:v>7.58999968</c:v>
                </c:pt>
                <c:pt idx="1069">
                  <c:v>7.62</c:v>
                </c:pt>
                <c:pt idx="1070">
                  <c:v>7.6299996400000003</c:v>
                </c:pt>
                <c:pt idx="1071">
                  <c:v>7.62</c:v>
                </c:pt>
                <c:pt idx="1072">
                  <c:v>7.6299996400000003</c:v>
                </c:pt>
                <c:pt idx="1073">
                  <c:v>7.6299996400000003</c:v>
                </c:pt>
                <c:pt idx="1074">
                  <c:v>7.64999962</c:v>
                </c:pt>
                <c:pt idx="1075">
                  <c:v>7.64</c:v>
                </c:pt>
                <c:pt idx="1076">
                  <c:v>7.6699995999999997</c:v>
                </c:pt>
                <c:pt idx="1077">
                  <c:v>7.64999962</c:v>
                </c:pt>
                <c:pt idx="1078">
                  <c:v>7.64</c:v>
                </c:pt>
                <c:pt idx="1079">
                  <c:v>7.68</c:v>
                </c:pt>
                <c:pt idx="1080">
                  <c:v>7.7</c:v>
                </c:pt>
                <c:pt idx="1081">
                  <c:v>7.69</c:v>
                </c:pt>
                <c:pt idx="1082">
                  <c:v>7.7</c:v>
                </c:pt>
                <c:pt idx="1083">
                  <c:v>7.72</c:v>
                </c:pt>
                <c:pt idx="1084">
                  <c:v>7.73</c:v>
                </c:pt>
                <c:pt idx="1085">
                  <c:v>7.72</c:v>
                </c:pt>
                <c:pt idx="1086">
                  <c:v>7.73</c:v>
                </c:pt>
                <c:pt idx="1087">
                  <c:v>7.74</c:v>
                </c:pt>
                <c:pt idx="1088">
                  <c:v>7.74</c:v>
                </c:pt>
                <c:pt idx="1089">
                  <c:v>7.75</c:v>
                </c:pt>
                <c:pt idx="1090">
                  <c:v>7.79</c:v>
                </c:pt>
                <c:pt idx="1091">
                  <c:v>7.79</c:v>
                </c:pt>
                <c:pt idx="1092">
                  <c:v>7.79</c:v>
                </c:pt>
                <c:pt idx="1093">
                  <c:v>7.7799997300000001</c:v>
                </c:pt>
                <c:pt idx="1094">
                  <c:v>7.81</c:v>
                </c:pt>
                <c:pt idx="1095">
                  <c:v>7.83</c:v>
                </c:pt>
                <c:pt idx="1096">
                  <c:v>7.81</c:v>
                </c:pt>
                <c:pt idx="1097">
                  <c:v>7.85</c:v>
                </c:pt>
                <c:pt idx="1098">
                  <c:v>7.8599996599999997</c:v>
                </c:pt>
                <c:pt idx="1099">
                  <c:v>7.89999962</c:v>
                </c:pt>
                <c:pt idx="1100">
                  <c:v>7.94</c:v>
                </c:pt>
                <c:pt idx="1101">
                  <c:v>7.95</c:v>
                </c:pt>
                <c:pt idx="1102">
                  <c:v>7.99</c:v>
                </c:pt>
                <c:pt idx="1103">
                  <c:v>8.0199995000000008</c:v>
                </c:pt>
                <c:pt idx="1104">
                  <c:v>8.0599989999999995</c:v>
                </c:pt>
                <c:pt idx="1105">
                  <c:v>8.0999990000000004</c:v>
                </c:pt>
                <c:pt idx="1106">
                  <c:v>8.1300000000000008</c:v>
                </c:pt>
                <c:pt idx="1107">
                  <c:v>8.1799990000000005</c:v>
                </c:pt>
                <c:pt idx="1108">
                  <c:v>8.2200000000000006</c:v>
                </c:pt>
                <c:pt idx="1109">
                  <c:v>8.26</c:v>
                </c:pt>
                <c:pt idx="1110">
                  <c:v>8.2799999999999994</c:v>
                </c:pt>
                <c:pt idx="1111">
                  <c:v>8.3099989999999995</c:v>
                </c:pt>
                <c:pt idx="1112">
                  <c:v>8.34</c:v>
                </c:pt>
                <c:pt idx="1113">
                  <c:v>8.3800000000000008</c:v>
                </c:pt>
                <c:pt idx="1114">
                  <c:v>8.3800000000000008</c:v>
                </c:pt>
                <c:pt idx="1115">
                  <c:v>8.42</c:v>
                </c:pt>
                <c:pt idx="1116">
                  <c:v>8.44</c:v>
                </c:pt>
                <c:pt idx="1117">
                  <c:v>8.48</c:v>
                </c:pt>
                <c:pt idx="1118">
                  <c:v>8.48</c:v>
                </c:pt>
                <c:pt idx="1119">
                  <c:v>8.49</c:v>
                </c:pt>
                <c:pt idx="1120">
                  <c:v>8.51</c:v>
                </c:pt>
                <c:pt idx="1121">
                  <c:v>8.5399999999999991</c:v>
                </c:pt>
                <c:pt idx="1122">
                  <c:v>8.5599989999999995</c:v>
                </c:pt>
                <c:pt idx="1123">
                  <c:v>8.5599989999999995</c:v>
                </c:pt>
                <c:pt idx="1124">
                  <c:v>8.59</c:v>
                </c:pt>
                <c:pt idx="1125">
                  <c:v>8.61</c:v>
                </c:pt>
                <c:pt idx="1126">
                  <c:v>8.61</c:v>
                </c:pt>
                <c:pt idx="1127">
                  <c:v>8.61</c:v>
                </c:pt>
                <c:pt idx="1128">
                  <c:v>8.6199999999999992</c:v>
                </c:pt>
                <c:pt idx="1129">
                  <c:v>8.65</c:v>
                </c:pt>
                <c:pt idx="1130">
                  <c:v>8.66</c:v>
                </c:pt>
                <c:pt idx="1131">
                  <c:v>8.66</c:v>
                </c:pt>
                <c:pt idx="1132">
                  <c:v>8.66</c:v>
                </c:pt>
                <c:pt idx="1133">
                  <c:v>8.66</c:v>
                </c:pt>
                <c:pt idx="1134">
                  <c:v>8.69</c:v>
                </c:pt>
                <c:pt idx="1135">
                  <c:v>8.69</c:v>
                </c:pt>
                <c:pt idx="1136">
                  <c:v>8.69</c:v>
                </c:pt>
                <c:pt idx="1137">
                  <c:v>8.7100000000000009</c:v>
                </c:pt>
                <c:pt idx="1138">
                  <c:v>8.6999999999999993</c:v>
                </c:pt>
                <c:pt idx="1139">
                  <c:v>8.6999999999999993</c:v>
                </c:pt>
                <c:pt idx="1140">
                  <c:v>8.6999999999999993</c:v>
                </c:pt>
                <c:pt idx="1141">
                  <c:v>8.7200000000000006</c:v>
                </c:pt>
                <c:pt idx="1142">
                  <c:v>8.7100000000000009</c:v>
                </c:pt>
                <c:pt idx="1143">
                  <c:v>8.7200000000000006</c:v>
                </c:pt>
                <c:pt idx="1144">
                  <c:v>8.7100000000000009</c:v>
                </c:pt>
                <c:pt idx="1145">
                  <c:v>8.76</c:v>
                </c:pt>
                <c:pt idx="1146">
                  <c:v>8.75</c:v>
                </c:pt>
                <c:pt idx="1147">
                  <c:v>8.76</c:v>
                </c:pt>
                <c:pt idx="1148">
                  <c:v>8.75</c:v>
                </c:pt>
                <c:pt idx="1149">
                  <c:v>8.76</c:v>
                </c:pt>
                <c:pt idx="1150">
                  <c:v>8.76</c:v>
                </c:pt>
                <c:pt idx="1151">
                  <c:v>8.7699995000000008</c:v>
                </c:pt>
                <c:pt idx="1152">
                  <c:v>8.7699995000000008</c:v>
                </c:pt>
                <c:pt idx="1153">
                  <c:v>8.7699995000000008</c:v>
                </c:pt>
                <c:pt idx="1154">
                  <c:v>8.7799999999999994</c:v>
                </c:pt>
                <c:pt idx="1155">
                  <c:v>8.7699995000000008</c:v>
                </c:pt>
                <c:pt idx="1156">
                  <c:v>8.7799999999999994</c:v>
                </c:pt>
                <c:pt idx="1157">
                  <c:v>8.8099989999999995</c:v>
                </c:pt>
                <c:pt idx="1158">
                  <c:v>8.8099989999999995</c:v>
                </c:pt>
                <c:pt idx="1159">
                  <c:v>8.8000000000000007</c:v>
                </c:pt>
                <c:pt idx="1160">
                  <c:v>8.8099989999999995</c:v>
                </c:pt>
                <c:pt idx="1161">
                  <c:v>8.83</c:v>
                </c:pt>
                <c:pt idx="1162">
                  <c:v>8.83</c:v>
                </c:pt>
                <c:pt idx="1163">
                  <c:v>8.83</c:v>
                </c:pt>
                <c:pt idx="1164">
                  <c:v>8.8499990000000004</c:v>
                </c:pt>
                <c:pt idx="1165">
                  <c:v>8.8499990000000004</c:v>
                </c:pt>
                <c:pt idx="1166">
                  <c:v>8.8699999999999992</c:v>
                </c:pt>
                <c:pt idx="1167">
                  <c:v>8.86</c:v>
                </c:pt>
                <c:pt idx="1168">
                  <c:v>8.8800000000000008</c:v>
                </c:pt>
                <c:pt idx="1169">
                  <c:v>8.8899989999999995</c:v>
                </c:pt>
                <c:pt idx="1170">
                  <c:v>8.8800000000000008</c:v>
                </c:pt>
                <c:pt idx="1171">
                  <c:v>8.8899989999999995</c:v>
                </c:pt>
                <c:pt idx="1172">
                  <c:v>8.91</c:v>
                </c:pt>
                <c:pt idx="1173">
                  <c:v>8.91</c:v>
                </c:pt>
                <c:pt idx="1174">
                  <c:v>8.92</c:v>
                </c:pt>
                <c:pt idx="1175">
                  <c:v>8.92</c:v>
                </c:pt>
                <c:pt idx="1176">
                  <c:v>8.92</c:v>
                </c:pt>
                <c:pt idx="1177">
                  <c:v>8.92</c:v>
                </c:pt>
                <c:pt idx="1178">
                  <c:v>8.9299990000000005</c:v>
                </c:pt>
                <c:pt idx="1179">
                  <c:v>8.9600000000000009</c:v>
                </c:pt>
                <c:pt idx="1180">
                  <c:v>8.94</c:v>
                </c:pt>
                <c:pt idx="1181">
                  <c:v>8.9600000000000009</c:v>
                </c:pt>
                <c:pt idx="1182">
                  <c:v>8.9700000000000006</c:v>
                </c:pt>
                <c:pt idx="1183">
                  <c:v>8.98</c:v>
                </c:pt>
                <c:pt idx="1184">
                  <c:v>8.98</c:v>
                </c:pt>
                <c:pt idx="1185">
                  <c:v>8.99</c:v>
                </c:pt>
                <c:pt idx="1186">
                  <c:v>9.0199995000000008</c:v>
                </c:pt>
                <c:pt idx="1187">
                  <c:v>9</c:v>
                </c:pt>
                <c:pt idx="1188">
                  <c:v>9.0299999999999994</c:v>
                </c:pt>
                <c:pt idx="1189">
                  <c:v>9.0199995000000008</c:v>
                </c:pt>
                <c:pt idx="1190">
                  <c:v>9.0299999999999994</c:v>
                </c:pt>
                <c:pt idx="1191">
                  <c:v>9.0399999999999991</c:v>
                </c:pt>
                <c:pt idx="1192">
                  <c:v>9.0299999999999994</c:v>
                </c:pt>
                <c:pt idx="1193">
                  <c:v>9.0500000000000007</c:v>
                </c:pt>
                <c:pt idx="1194">
                  <c:v>9.07</c:v>
                </c:pt>
                <c:pt idx="1195">
                  <c:v>9.07</c:v>
                </c:pt>
                <c:pt idx="1196">
                  <c:v>9.09</c:v>
                </c:pt>
                <c:pt idx="1197">
                  <c:v>9.0999990000000004</c:v>
                </c:pt>
                <c:pt idx="1198">
                  <c:v>9.09</c:v>
                </c:pt>
                <c:pt idx="1199">
                  <c:v>9.1300000000000008</c:v>
                </c:pt>
                <c:pt idx="1200">
                  <c:v>9.1199999999999992</c:v>
                </c:pt>
                <c:pt idx="1201">
                  <c:v>9.1399989999999995</c:v>
                </c:pt>
                <c:pt idx="1202">
                  <c:v>9.1399989999999995</c:v>
                </c:pt>
                <c:pt idx="1203">
                  <c:v>9.1399989999999995</c:v>
                </c:pt>
                <c:pt idx="1204">
                  <c:v>9.16</c:v>
                </c:pt>
                <c:pt idx="1205">
                  <c:v>9.16</c:v>
                </c:pt>
                <c:pt idx="1206">
                  <c:v>9.19</c:v>
                </c:pt>
                <c:pt idx="1207">
                  <c:v>9.19</c:v>
                </c:pt>
                <c:pt idx="1208">
                  <c:v>9.2100000000000009</c:v>
                </c:pt>
                <c:pt idx="1209">
                  <c:v>9.23</c:v>
                </c:pt>
                <c:pt idx="1210">
                  <c:v>9.2100000000000009</c:v>
                </c:pt>
                <c:pt idx="1211">
                  <c:v>9.24</c:v>
                </c:pt>
                <c:pt idx="1212">
                  <c:v>9.24</c:v>
                </c:pt>
                <c:pt idx="1213">
                  <c:v>9.24</c:v>
                </c:pt>
                <c:pt idx="1214">
                  <c:v>9.25</c:v>
                </c:pt>
                <c:pt idx="1215">
                  <c:v>9.2699995000000008</c:v>
                </c:pt>
                <c:pt idx="1216">
                  <c:v>9.26</c:v>
                </c:pt>
                <c:pt idx="1217">
                  <c:v>9.2899999999999991</c:v>
                </c:pt>
                <c:pt idx="1218">
                  <c:v>9.3099989999999995</c:v>
                </c:pt>
                <c:pt idx="1219">
                  <c:v>9.3000000000000007</c:v>
                </c:pt>
                <c:pt idx="1220">
                  <c:v>9.32</c:v>
                </c:pt>
                <c:pt idx="1221">
                  <c:v>9.3499990000000004</c:v>
                </c:pt>
                <c:pt idx="1222">
                  <c:v>9.32</c:v>
                </c:pt>
                <c:pt idx="1223">
                  <c:v>9.34</c:v>
                </c:pt>
                <c:pt idx="1224">
                  <c:v>9.36</c:v>
                </c:pt>
                <c:pt idx="1225">
                  <c:v>9.3699999999999992</c:v>
                </c:pt>
                <c:pt idx="1226">
                  <c:v>9.4</c:v>
                </c:pt>
                <c:pt idx="1227">
                  <c:v>9.3899989999999995</c:v>
                </c:pt>
                <c:pt idx="1228">
                  <c:v>9.4</c:v>
                </c:pt>
                <c:pt idx="1229">
                  <c:v>9.41</c:v>
                </c:pt>
                <c:pt idx="1230">
                  <c:v>9.42</c:v>
                </c:pt>
                <c:pt idx="1231">
                  <c:v>9.42</c:v>
                </c:pt>
                <c:pt idx="1232">
                  <c:v>9.4600000000000009</c:v>
                </c:pt>
                <c:pt idx="1233">
                  <c:v>9.48</c:v>
                </c:pt>
                <c:pt idx="1234">
                  <c:v>9.4600000000000009</c:v>
                </c:pt>
                <c:pt idx="1235">
                  <c:v>9.4699989999999996</c:v>
                </c:pt>
                <c:pt idx="1236">
                  <c:v>9.48</c:v>
                </c:pt>
                <c:pt idx="1237">
                  <c:v>9.51</c:v>
                </c:pt>
                <c:pt idx="1238">
                  <c:v>9.51</c:v>
                </c:pt>
                <c:pt idx="1239">
                  <c:v>9.51</c:v>
                </c:pt>
                <c:pt idx="1240">
                  <c:v>9.5199995000000008</c:v>
                </c:pt>
                <c:pt idx="1241">
                  <c:v>9.5399999999999991</c:v>
                </c:pt>
                <c:pt idx="1242">
                  <c:v>9.5599989999999995</c:v>
                </c:pt>
                <c:pt idx="1243">
                  <c:v>9.57</c:v>
                </c:pt>
                <c:pt idx="1244">
                  <c:v>9.5599989999999995</c:v>
                </c:pt>
                <c:pt idx="1245">
                  <c:v>9.61</c:v>
                </c:pt>
                <c:pt idx="1246">
                  <c:v>9.61</c:v>
                </c:pt>
                <c:pt idx="1247">
                  <c:v>9.61</c:v>
                </c:pt>
                <c:pt idx="1248">
                  <c:v>9.6300000000000008</c:v>
                </c:pt>
                <c:pt idx="1249">
                  <c:v>9.6399989999999995</c:v>
                </c:pt>
                <c:pt idx="1250">
                  <c:v>9.6399989999999995</c:v>
                </c:pt>
                <c:pt idx="1251">
                  <c:v>9.66</c:v>
                </c:pt>
                <c:pt idx="1252">
                  <c:v>9.67</c:v>
                </c:pt>
                <c:pt idx="1253">
                  <c:v>9.6799990000000005</c:v>
                </c:pt>
                <c:pt idx="1254">
                  <c:v>9.67</c:v>
                </c:pt>
                <c:pt idx="1255">
                  <c:v>9.6999999999999993</c:v>
                </c:pt>
                <c:pt idx="1256">
                  <c:v>9.7199989999999996</c:v>
                </c:pt>
                <c:pt idx="1257">
                  <c:v>9.75</c:v>
                </c:pt>
                <c:pt idx="1258">
                  <c:v>9.75</c:v>
                </c:pt>
                <c:pt idx="1259">
                  <c:v>9.7699995000000008</c:v>
                </c:pt>
                <c:pt idx="1260">
                  <c:v>9.7799999999999994</c:v>
                </c:pt>
                <c:pt idx="1261">
                  <c:v>9.7899999999999991</c:v>
                </c:pt>
                <c:pt idx="1262">
                  <c:v>9.8000000000000007</c:v>
                </c:pt>
                <c:pt idx="1263">
                  <c:v>9.83</c:v>
                </c:pt>
                <c:pt idx="1264">
                  <c:v>9.84</c:v>
                </c:pt>
                <c:pt idx="1265">
                  <c:v>9.84</c:v>
                </c:pt>
                <c:pt idx="1266">
                  <c:v>9.86</c:v>
                </c:pt>
                <c:pt idx="1267">
                  <c:v>9.86</c:v>
                </c:pt>
                <c:pt idx="1268">
                  <c:v>9.8800000000000008</c:v>
                </c:pt>
                <c:pt idx="1269">
                  <c:v>9.8800000000000008</c:v>
                </c:pt>
                <c:pt idx="1270">
                  <c:v>9.8899989999999995</c:v>
                </c:pt>
                <c:pt idx="1271">
                  <c:v>9.9299990000000005</c:v>
                </c:pt>
                <c:pt idx="1272">
                  <c:v>9.94</c:v>
                </c:pt>
                <c:pt idx="1273">
                  <c:v>9.9499999999999993</c:v>
                </c:pt>
                <c:pt idx="1274">
                  <c:v>9.9600000000000009</c:v>
                </c:pt>
                <c:pt idx="1275">
                  <c:v>9.9600000000000009</c:v>
                </c:pt>
                <c:pt idx="1276">
                  <c:v>10</c:v>
                </c:pt>
                <c:pt idx="1277">
                  <c:v>10</c:v>
                </c:pt>
                <c:pt idx="1278">
                  <c:v>10.01</c:v>
                </c:pt>
                <c:pt idx="1279">
                  <c:v>10.01</c:v>
                </c:pt>
                <c:pt idx="1280">
                  <c:v>10.019999500000001</c:v>
                </c:pt>
                <c:pt idx="1281">
                  <c:v>10.0599995</c:v>
                </c:pt>
                <c:pt idx="1282">
                  <c:v>10.0599995</c:v>
                </c:pt>
                <c:pt idx="1283">
                  <c:v>10.07</c:v>
                </c:pt>
                <c:pt idx="1284">
                  <c:v>10.07</c:v>
                </c:pt>
                <c:pt idx="1285">
                  <c:v>10.0999994</c:v>
                </c:pt>
                <c:pt idx="1286">
                  <c:v>10.11</c:v>
                </c:pt>
                <c:pt idx="1287">
                  <c:v>10.130000000000001</c:v>
                </c:pt>
                <c:pt idx="1288">
                  <c:v>10.130000000000001</c:v>
                </c:pt>
                <c:pt idx="1289">
                  <c:v>10.16</c:v>
                </c:pt>
                <c:pt idx="1290">
                  <c:v>10.16</c:v>
                </c:pt>
                <c:pt idx="1291">
                  <c:v>10.17</c:v>
                </c:pt>
                <c:pt idx="1292">
                  <c:v>10.1799994</c:v>
                </c:pt>
                <c:pt idx="1293">
                  <c:v>10.1799994</c:v>
                </c:pt>
                <c:pt idx="1294">
                  <c:v>10.199999999999999</c:v>
                </c:pt>
                <c:pt idx="1295">
                  <c:v>10.23</c:v>
                </c:pt>
                <c:pt idx="1296">
                  <c:v>10.23</c:v>
                </c:pt>
                <c:pt idx="1297">
                  <c:v>10.23</c:v>
                </c:pt>
                <c:pt idx="1298">
                  <c:v>10.25</c:v>
                </c:pt>
                <c:pt idx="1299">
                  <c:v>10.26</c:v>
                </c:pt>
                <c:pt idx="1300">
                  <c:v>10.269999500000001</c:v>
                </c:pt>
                <c:pt idx="1301">
                  <c:v>10.28</c:v>
                </c:pt>
                <c:pt idx="1302">
                  <c:v>10.28</c:v>
                </c:pt>
                <c:pt idx="1303">
                  <c:v>10.32</c:v>
                </c:pt>
                <c:pt idx="1304">
                  <c:v>10.32</c:v>
                </c:pt>
                <c:pt idx="1305">
                  <c:v>10.32</c:v>
                </c:pt>
                <c:pt idx="1306">
                  <c:v>10.32</c:v>
                </c:pt>
                <c:pt idx="1307">
                  <c:v>10.34</c:v>
                </c:pt>
                <c:pt idx="1308">
                  <c:v>10.3499994</c:v>
                </c:pt>
                <c:pt idx="1309">
                  <c:v>10.37</c:v>
                </c:pt>
                <c:pt idx="1310">
                  <c:v>10.37</c:v>
                </c:pt>
                <c:pt idx="1311">
                  <c:v>10.389999400000001</c:v>
                </c:pt>
                <c:pt idx="1312">
                  <c:v>10.389999400000001</c:v>
                </c:pt>
                <c:pt idx="1313">
                  <c:v>10.389999400000001</c:v>
                </c:pt>
                <c:pt idx="1314">
                  <c:v>10.41</c:v>
                </c:pt>
                <c:pt idx="1315">
                  <c:v>10.42</c:v>
                </c:pt>
                <c:pt idx="1316">
                  <c:v>10.42</c:v>
                </c:pt>
                <c:pt idx="1317">
                  <c:v>10.44</c:v>
                </c:pt>
                <c:pt idx="1318">
                  <c:v>10.48</c:v>
                </c:pt>
                <c:pt idx="1319">
                  <c:v>10.44</c:v>
                </c:pt>
                <c:pt idx="1320">
                  <c:v>10.48</c:v>
                </c:pt>
                <c:pt idx="1321">
                  <c:v>10.48</c:v>
                </c:pt>
                <c:pt idx="1322">
                  <c:v>10.48</c:v>
                </c:pt>
                <c:pt idx="1323">
                  <c:v>10.5</c:v>
                </c:pt>
                <c:pt idx="1324">
                  <c:v>10.51</c:v>
                </c:pt>
                <c:pt idx="1325">
                  <c:v>10.51</c:v>
                </c:pt>
                <c:pt idx="1326">
                  <c:v>10.51</c:v>
                </c:pt>
                <c:pt idx="1327">
                  <c:v>10.51</c:v>
                </c:pt>
                <c:pt idx="1328">
                  <c:v>10.53</c:v>
                </c:pt>
                <c:pt idx="1329">
                  <c:v>10.55</c:v>
                </c:pt>
                <c:pt idx="1330">
                  <c:v>10.55</c:v>
                </c:pt>
                <c:pt idx="1331">
                  <c:v>10.57</c:v>
                </c:pt>
                <c:pt idx="1332">
                  <c:v>10.55</c:v>
                </c:pt>
                <c:pt idx="1333">
                  <c:v>10.58</c:v>
                </c:pt>
                <c:pt idx="1334">
                  <c:v>10.5999994</c:v>
                </c:pt>
                <c:pt idx="1335">
                  <c:v>10.5999994</c:v>
                </c:pt>
                <c:pt idx="1336">
                  <c:v>10.5999994</c:v>
                </c:pt>
                <c:pt idx="1337">
                  <c:v>10.62</c:v>
                </c:pt>
                <c:pt idx="1338">
                  <c:v>10.5999994</c:v>
                </c:pt>
                <c:pt idx="1339">
                  <c:v>10.5999994</c:v>
                </c:pt>
                <c:pt idx="1340">
                  <c:v>10.62</c:v>
                </c:pt>
                <c:pt idx="1341">
                  <c:v>10.65</c:v>
                </c:pt>
                <c:pt idx="1342">
                  <c:v>10.62</c:v>
                </c:pt>
                <c:pt idx="1343">
                  <c:v>10.67</c:v>
                </c:pt>
                <c:pt idx="1344">
                  <c:v>10.67</c:v>
                </c:pt>
                <c:pt idx="1345">
                  <c:v>10.67</c:v>
                </c:pt>
                <c:pt idx="1346">
                  <c:v>10.67</c:v>
                </c:pt>
                <c:pt idx="1347">
                  <c:v>10.69</c:v>
                </c:pt>
                <c:pt idx="1348">
                  <c:v>10.71</c:v>
                </c:pt>
                <c:pt idx="1349">
                  <c:v>10.7199993</c:v>
                </c:pt>
                <c:pt idx="1350">
                  <c:v>10.71</c:v>
                </c:pt>
                <c:pt idx="1351">
                  <c:v>10.73</c:v>
                </c:pt>
                <c:pt idx="1352">
                  <c:v>10.7199993</c:v>
                </c:pt>
                <c:pt idx="1353">
                  <c:v>10.7199993</c:v>
                </c:pt>
                <c:pt idx="1354">
                  <c:v>10.75</c:v>
                </c:pt>
                <c:pt idx="1355">
                  <c:v>10.76</c:v>
                </c:pt>
                <c:pt idx="1356">
                  <c:v>10.76</c:v>
                </c:pt>
                <c:pt idx="1357">
                  <c:v>10.75</c:v>
                </c:pt>
                <c:pt idx="1358">
                  <c:v>10.76</c:v>
                </c:pt>
                <c:pt idx="1359">
                  <c:v>10.78</c:v>
                </c:pt>
                <c:pt idx="1360">
                  <c:v>10.78</c:v>
                </c:pt>
                <c:pt idx="1361">
                  <c:v>10.79</c:v>
                </c:pt>
                <c:pt idx="1362">
                  <c:v>10.8099995</c:v>
                </c:pt>
                <c:pt idx="1363">
                  <c:v>10.8099995</c:v>
                </c:pt>
                <c:pt idx="1364">
                  <c:v>10.8099995</c:v>
                </c:pt>
                <c:pt idx="1365">
                  <c:v>10.83</c:v>
                </c:pt>
                <c:pt idx="1366">
                  <c:v>10.83</c:v>
                </c:pt>
                <c:pt idx="1367">
                  <c:v>10.83</c:v>
                </c:pt>
                <c:pt idx="1368">
                  <c:v>10.83</c:v>
                </c:pt>
                <c:pt idx="1369">
                  <c:v>10.83</c:v>
                </c:pt>
                <c:pt idx="1370">
                  <c:v>10.83</c:v>
                </c:pt>
                <c:pt idx="1371">
                  <c:v>10.86</c:v>
                </c:pt>
                <c:pt idx="1372">
                  <c:v>10.86</c:v>
                </c:pt>
                <c:pt idx="1373">
                  <c:v>10.87</c:v>
                </c:pt>
                <c:pt idx="1374">
                  <c:v>10.87</c:v>
                </c:pt>
                <c:pt idx="1375">
                  <c:v>10.87</c:v>
                </c:pt>
                <c:pt idx="1376">
                  <c:v>10.889999400000001</c:v>
                </c:pt>
                <c:pt idx="1377">
                  <c:v>10.88</c:v>
                </c:pt>
                <c:pt idx="1378">
                  <c:v>10.889999400000001</c:v>
                </c:pt>
                <c:pt idx="1379">
                  <c:v>10.9</c:v>
                </c:pt>
                <c:pt idx="1380">
                  <c:v>10.92</c:v>
                </c:pt>
                <c:pt idx="1381">
                  <c:v>10.889999400000001</c:v>
                </c:pt>
                <c:pt idx="1382">
                  <c:v>10.9</c:v>
                </c:pt>
                <c:pt idx="1383">
                  <c:v>10.92</c:v>
                </c:pt>
                <c:pt idx="1384">
                  <c:v>10.92</c:v>
                </c:pt>
                <c:pt idx="1385">
                  <c:v>10.92</c:v>
                </c:pt>
                <c:pt idx="1386">
                  <c:v>10.9299994</c:v>
                </c:pt>
                <c:pt idx="1387">
                  <c:v>10.94</c:v>
                </c:pt>
                <c:pt idx="1388">
                  <c:v>10.95</c:v>
                </c:pt>
                <c:pt idx="1389">
                  <c:v>10.94</c:v>
                </c:pt>
                <c:pt idx="1390">
                  <c:v>10.95</c:v>
                </c:pt>
                <c:pt idx="1391">
                  <c:v>10.95</c:v>
                </c:pt>
                <c:pt idx="1392">
                  <c:v>10.9699993</c:v>
                </c:pt>
                <c:pt idx="1393">
                  <c:v>10.98</c:v>
                </c:pt>
                <c:pt idx="1394">
                  <c:v>10.9699993</c:v>
                </c:pt>
                <c:pt idx="1395">
                  <c:v>10.99</c:v>
                </c:pt>
                <c:pt idx="1396">
                  <c:v>10.99</c:v>
                </c:pt>
                <c:pt idx="1397">
                  <c:v>10.98</c:v>
                </c:pt>
                <c:pt idx="1398">
                  <c:v>10.98</c:v>
                </c:pt>
                <c:pt idx="1399">
                  <c:v>10.98</c:v>
                </c:pt>
                <c:pt idx="1400">
                  <c:v>10.99</c:v>
                </c:pt>
                <c:pt idx="1401">
                  <c:v>10.99</c:v>
                </c:pt>
                <c:pt idx="1402">
                  <c:v>10.99</c:v>
                </c:pt>
                <c:pt idx="1403">
                  <c:v>11</c:v>
                </c:pt>
                <c:pt idx="1404">
                  <c:v>11.019999500000001</c:v>
                </c:pt>
                <c:pt idx="1405">
                  <c:v>11.019999500000001</c:v>
                </c:pt>
                <c:pt idx="1406">
                  <c:v>11.03</c:v>
                </c:pt>
                <c:pt idx="1407">
                  <c:v>11.03</c:v>
                </c:pt>
                <c:pt idx="1408">
                  <c:v>11.03</c:v>
                </c:pt>
                <c:pt idx="1409">
                  <c:v>11.03</c:v>
                </c:pt>
                <c:pt idx="1410">
                  <c:v>11.04</c:v>
                </c:pt>
                <c:pt idx="1411">
                  <c:v>11.04</c:v>
                </c:pt>
                <c:pt idx="1412">
                  <c:v>11.03</c:v>
                </c:pt>
                <c:pt idx="1413">
                  <c:v>11.05</c:v>
                </c:pt>
                <c:pt idx="1414">
                  <c:v>11.04</c:v>
                </c:pt>
                <c:pt idx="1415">
                  <c:v>11.04</c:v>
                </c:pt>
                <c:pt idx="1416">
                  <c:v>11.05</c:v>
                </c:pt>
                <c:pt idx="1417">
                  <c:v>11.05</c:v>
                </c:pt>
                <c:pt idx="1418">
                  <c:v>11.0599995</c:v>
                </c:pt>
                <c:pt idx="1419">
                  <c:v>11.0599995</c:v>
                </c:pt>
                <c:pt idx="1420">
                  <c:v>11.05</c:v>
                </c:pt>
                <c:pt idx="1421">
                  <c:v>11.05</c:v>
                </c:pt>
                <c:pt idx="1422">
                  <c:v>11.08</c:v>
                </c:pt>
                <c:pt idx="1423">
                  <c:v>11.0599995</c:v>
                </c:pt>
                <c:pt idx="1424">
                  <c:v>11.08</c:v>
                </c:pt>
                <c:pt idx="1425">
                  <c:v>11.08</c:v>
                </c:pt>
                <c:pt idx="1426">
                  <c:v>11.08</c:v>
                </c:pt>
                <c:pt idx="1427">
                  <c:v>11.08</c:v>
                </c:pt>
                <c:pt idx="1428">
                  <c:v>11.08</c:v>
                </c:pt>
                <c:pt idx="1429">
                  <c:v>11.09</c:v>
                </c:pt>
                <c:pt idx="1430">
                  <c:v>11.09</c:v>
                </c:pt>
                <c:pt idx="1431">
                  <c:v>11.08</c:v>
                </c:pt>
                <c:pt idx="1432">
                  <c:v>11.09</c:v>
                </c:pt>
                <c:pt idx="1433">
                  <c:v>11.11</c:v>
                </c:pt>
                <c:pt idx="1434">
                  <c:v>11.08</c:v>
                </c:pt>
                <c:pt idx="1435">
                  <c:v>11.0999994</c:v>
                </c:pt>
                <c:pt idx="1436">
                  <c:v>11.09</c:v>
                </c:pt>
                <c:pt idx="1437">
                  <c:v>11.0999994</c:v>
                </c:pt>
                <c:pt idx="1438">
                  <c:v>11.11</c:v>
                </c:pt>
                <c:pt idx="1439">
                  <c:v>11.0999994</c:v>
                </c:pt>
                <c:pt idx="1440">
                  <c:v>11.11</c:v>
                </c:pt>
                <c:pt idx="1441">
                  <c:v>11.11</c:v>
                </c:pt>
                <c:pt idx="1442">
                  <c:v>11.0999994</c:v>
                </c:pt>
                <c:pt idx="1443">
                  <c:v>11.0999994</c:v>
                </c:pt>
                <c:pt idx="1444">
                  <c:v>11.11</c:v>
                </c:pt>
                <c:pt idx="1445">
                  <c:v>11.11</c:v>
                </c:pt>
                <c:pt idx="1446">
                  <c:v>11.11</c:v>
                </c:pt>
                <c:pt idx="1447">
                  <c:v>11.11</c:v>
                </c:pt>
                <c:pt idx="1448">
                  <c:v>11.139999400000001</c:v>
                </c:pt>
                <c:pt idx="1449">
                  <c:v>11.13</c:v>
                </c:pt>
                <c:pt idx="1450">
                  <c:v>11.13</c:v>
                </c:pt>
                <c:pt idx="1451">
                  <c:v>11.13</c:v>
                </c:pt>
                <c:pt idx="1452">
                  <c:v>11.15</c:v>
                </c:pt>
                <c:pt idx="1453">
                  <c:v>11.139999400000001</c:v>
                </c:pt>
                <c:pt idx="1454">
                  <c:v>11.13</c:v>
                </c:pt>
                <c:pt idx="1455">
                  <c:v>11.11</c:v>
                </c:pt>
                <c:pt idx="1456">
                  <c:v>11.13</c:v>
                </c:pt>
                <c:pt idx="1457">
                  <c:v>11.15</c:v>
                </c:pt>
                <c:pt idx="1458">
                  <c:v>11.13</c:v>
                </c:pt>
                <c:pt idx="1459">
                  <c:v>11.11</c:v>
                </c:pt>
                <c:pt idx="1460">
                  <c:v>11.139999400000001</c:v>
                </c:pt>
                <c:pt idx="1461">
                  <c:v>11.139999400000001</c:v>
                </c:pt>
                <c:pt idx="1462">
                  <c:v>11.13</c:v>
                </c:pt>
                <c:pt idx="1463">
                  <c:v>11.13</c:v>
                </c:pt>
                <c:pt idx="1464">
                  <c:v>11.139999400000001</c:v>
                </c:pt>
                <c:pt idx="1465">
                  <c:v>11.139999400000001</c:v>
                </c:pt>
                <c:pt idx="1466">
                  <c:v>11.13</c:v>
                </c:pt>
                <c:pt idx="1467">
                  <c:v>11.139999400000001</c:v>
                </c:pt>
                <c:pt idx="1468">
                  <c:v>11.139999400000001</c:v>
                </c:pt>
                <c:pt idx="1469">
                  <c:v>11.139999400000001</c:v>
                </c:pt>
                <c:pt idx="1470">
                  <c:v>11.13</c:v>
                </c:pt>
                <c:pt idx="1471">
                  <c:v>11.139999400000001</c:v>
                </c:pt>
                <c:pt idx="1472">
                  <c:v>11.139999400000001</c:v>
                </c:pt>
                <c:pt idx="1473">
                  <c:v>11.139999400000001</c:v>
                </c:pt>
                <c:pt idx="1474">
                  <c:v>11.15</c:v>
                </c:pt>
                <c:pt idx="1475">
                  <c:v>11.15</c:v>
                </c:pt>
                <c:pt idx="1476">
                  <c:v>11.139999400000001</c:v>
                </c:pt>
                <c:pt idx="1477">
                  <c:v>11.139999400000001</c:v>
                </c:pt>
                <c:pt idx="1478">
                  <c:v>11.139999400000001</c:v>
                </c:pt>
                <c:pt idx="1479">
                  <c:v>11.13</c:v>
                </c:pt>
                <c:pt idx="1480">
                  <c:v>11.15</c:v>
                </c:pt>
                <c:pt idx="1481">
                  <c:v>11.139999400000001</c:v>
                </c:pt>
                <c:pt idx="1482">
                  <c:v>11.13</c:v>
                </c:pt>
                <c:pt idx="1483">
                  <c:v>11.13</c:v>
                </c:pt>
                <c:pt idx="1484">
                  <c:v>11.139999400000001</c:v>
                </c:pt>
                <c:pt idx="1485">
                  <c:v>11.139999400000001</c:v>
                </c:pt>
                <c:pt idx="1486">
                  <c:v>11.139999400000001</c:v>
                </c:pt>
                <c:pt idx="1487">
                  <c:v>11.139999400000001</c:v>
                </c:pt>
                <c:pt idx="1488">
                  <c:v>11.139999400000001</c:v>
                </c:pt>
                <c:pt idx="1489">
                  <c:v>11.139999400000001</c:v>
                </c:pt>
                <c:pt idx="1490">
                  <c:v>11.13</c:v>
                </c:pt>
                <c:pt idx="1491">
                  <c:v>11.15</c:v>
                </c:pt>
                <c:pt idx="1492">
                  <c:v>11.15</c:v>
                </c:pt>
                <c:pt idx="1493">
                  <c:v>11.11</c:v>
                </c:pt>
                <c:pt idx="1494">
                  <c:v>11.13</c:v>
                </c:pt>
                <c:pt idx="1495">
                  <c:v>11.13</c:v>
                </c:pt>
                <c:pt idx="1496">
                  <c:v>11.139999400000001</c:v>
                </c:pt>
                <c:pt idx="1497">
                  <c:v>11.139999400000001</c:v>
                </c:pt>
                <c:pt idx="1498">
                  <c:v>11.15</c:v>
                </c:pt>
                <c:pt idx="1499">
                  <c:v>11.13</c:v>
                </c:pt>
                <c:pt idx="1500">
                  <c:v>11.13</c:v>
                </c:pt>
                <c:pt idx="1501">
                  <c:v>11.15</c:v>
                </c:pt>
                <c:pt idx="1502">
                  <c:v>11.13</c:v>
                </c:pt>
                <c:pt idx="1503">
                  <c:v>11.11</c:v>
                </c:pt>
                <c:pt idx="1504">
                  <c:v>11.11</c:v>
                </c:pt>
                <c:pt idx="1505">
                  <c:v>11.11</c:v>
                </c:pt>
                <c:pt idx="1506">
                  <c:v>11.11</c:v>
                </c:pt>
                <c:pt idx="1507">
                  <c:v>11.11</c:v>
                </c:pt>
                <c:pt idx="1508">
                  <c:v>11.11</c:v>
                </c:pt>
                <c:pt idx="1509">
                  <c:v>11.0999994</c:v>
                </c:pt>
                <c:pt idx="1510">
                  <c:v>11.0999994</c:v>
                </c:pt>
                <c:pt idx="1511">
                  <c:v>11.0999994</c:v>
                </c:pt>
                <c:pt idx="1512">
                  <c:v>11.13</c:v>
                </c:pt>
                <c:pt idx="1513">
                  <c:v>11.11</c:v>
                </c:pt>
                <c:pt idx="1514">
                  <c:v>11.09</c:v>
                </c:pt>
                <c:pt idx="1515">
                  <c:v>11.11</c:v>
                </c:pt>
                <c:pt idx="1516">
                  <c:v>11.0999994</c:v>
                </c:pt>
                <c:pt idx="1517">
                  <c:v>11.0999994</c:v>
                </c:pt>
                <c:pt idx="1518">
                  <c:v>11.09</c:v>
                </c:pt>
                <c:pt idx="1519">
                  <c:v>11.09</c:v>
                </c:pt>
                <c:pt idx="1520">
                  <c:v>11.0999994</c:v>
                </c:pt>
                <c:pt idx="1521">
                  <c:v>11.0999994</c:v>
                </c:pt>
                <c:pt idx="1522">
                  <c:v>11.09</c:v>
                </c:pt>
                <c:pt idx="1523">
                  <c:v>11.09</c:v>
                </c:pt>
                <c:pt idx="1524">
                  <c:v>11.0999994</c:v>
                </c:pt>
                <c:pt idx="1525">
                  <c:v>11.09</c:v>
                </c:pt>
                <c:pt idx="1526">
                  <c:v>11.0999994</c:v>
                </c:pt>
                <c:pt idx="1527">
                  <c:v>11.09</c:v>
                </c:pt>
                <c:pt idx="1528">
                  <c:v>11.09</c:v>
                </c:pt>
                <c:pt idx="1529">
                  <c:v>11.09</c:v>
                </c:pt>
                <c:pt idx="1530">
                  <c:v>11.08</c:v>
                </c:pt>
                <c:pt idx="1531">
                  <c:v>11.09</c:v>
                </c:pt>
                <c:pt idx="1532">
                  <c:v>11.08</c:v>
                </c:pt>
                <c:pt idx="1533">
                  <c:v>11.0599995</c:v>
                </c:pt>
                <c:pt idx="1534">
                  <c:v>11.08</c:v>
                </c:pt>
                <c:pt idx="1535">
                  <c:v>11.08</c:v>
                </c:pt>
                <c:pt idx="1536">
                  <c:v>11.08</c:v>
                </c:pt>
                <c:pt idx="1537">
                  <c:v>11.08</c:v>
                </c:pt>
                <c:pt idx="1538">
                  <c:v>11.0599995</c:v>
                </c:pt>
                <c:pt idx="1539">
                  <c:v>11.08</c:v>
                </c:pt>
                <c:pt idx="1540">
                  <c:v>11.0599995</c:v>
                </c:pt>
                <c:pt idx="1541">
                  <c:v>11.05</c:v>
                </c:pt>
                <c:pt idx="1542">
                  <c:v>11.0599995</c:v>
                </c:pt>
                <c:pt idx="1543">
                  <c:v>11.0599995</c:v>
                </c:pt>
                <c:pt idx="1544">
                  <c:v>11.08</c:v>
                </c:pt>
                <c:pt idx="1545">
                  <c:v>11.05</c:v>
                </c:pt>
                <c:pt idx="1546">
                  <c:v>11.0599995</c:v>
                </c:pt>
                <c:pt idx="1547">
                  <c:v>11.05</c:v>
                </c:pt>
                <c:pt idx="1548">
                  <c:v>11.04</c:v>
                </c:pt>
                <c:pt idx="1549">
                  <c:v>11.0599995</c:v>
                </c:pt>
                <c:pt idx="1550">
                  <c:v>11.04</c:v>
                </c:pt>
                <c:pt idx="1551">
                  <c:v>11.05</c:v>
                </c:pt>
                <c:pt idx="1552">
                  <c:v>11.03</c:v>
                </c:pt>
                <c:pt idx="1553">
                  <c:v>11.04</c:v>
                </c:pt>
                <c:pt idx="1554">
                  <c:v>11.04</c:v>
                </c:pt>
                <c:pt idx="1555">
                  <c:v>11.03</c:v>
                </c:pt>
                <c:pt idx="1556">
                  <c:v>11.05</c:v>
                </c:pt>
                <c:pt idx="1557">
                  <c:v>11.04</c:v>
                </c:pt>
                <c:pt idx="1558">
                  <c:v>11.03</c:v>
                </c:pt>
                <c:pt idx="1559">
                  <c:v>11.019999500000001</c:v>
                </c:pt>
                <c:pt idx="1560">
                  <c:v>11</c:v>
                </c:pt>
                <c:pt idx="1561">
                  <c:v>11.019999500000001</c:v>
                </c:pt>
                <c:pt idx="1562">
                  <c:v>11.019999500000001</c:v>
                </c:pt>
                <c:pt idx="1563">
                  <c:v>11.03</c:v>
                </c:pt>
                <c:pt idx="1564">
                  <c:v>11</c:v>
                </c:pt>
                <c:pt idx="1565">
                  <c:v>11.019999500000001</c:v>
                </c:pt>
                <c:pt idx="1566">
                  <c:v>11</c:v>
                </c:pt>
                <c:pt idx="1567">
                  <c:v>11.019999500000001</c:v>
                </c:pt>
                <c:pt idx="1568">
                  <c:v>11.03</c:v>
                </c:pt>
                <c:pt idx="1569">
                  <c:v>11.019999500000001</c:v>
                </c:pt>
                <c:pt idx="1570">
                  <c:v>11</c:v>
                </c:pt>
                <c:pt idx="1571">
                  <c:v>10.99</c:v>
                </c:pt>
                <c:pt idx="1572">
                  <c:v>11.019999500000001</c:v>
                </c:pt>
                <c:pt idx="1573">
                  <c:v>11.019999500000001</c:v>
                </c:pt>
                <c:pt idx="1574">
                  <c:v>10.99</c:v>
                </c:pt>
                <c:pt idx="1575">
                  <c:v>10.99</c:v>
                </c:pt>
                <c:pt idx="1576">
                  <c:v>10.99</c:v>
                </c:pt>
                <c:pt idx="1577">
                  <c:v>11</c:v>
                </c:pt>
                <c:pt idx="1578">
                  <c:v>10.99</c:v>
                </c:pt>
                <c:pt idx="1579">
                  <c:v>10.99</c:v>
                </c:pt>
                <c:pt idx="1580">
                  <c:v>10.98</c:v>
                </c:pt>
                <c:pt idx="1581">
                  <c:v>10.98</c:v>
                </c:pt>
                <c:pt idx="1582">
                  <c:v>10.9699993</c:v>
                </c:pt>
                <c:pt idx="1583">
                  <c:v>10.98</c:v>
                </c:pt>
                <c:pt idx="1584">
                  <c:v>10.9699993</c:v>
                </c:pt>
                <c:pt idx="1585">
                  <c:v>10.98</c:v>
                </c:pt>
                <c:pt idx="1586">
                  <c:v>10.9699993</c:v>
                </c:pt>
                <c:pt idx="1587">
                  <c:v>10.9699993</c:v>
                </c:pt>
                <c:pt idx="1588">
                  <c:v>10.95</c:v>
                </c:pt>
                <c:pt idx="1589">
                  <c:v>10.95</c:v>
                </c:pt>
                <c:pt idx="1590">
                  <c:v>10.95</c:v>
                </c:pt>
                <c:pt idx="1591">
                  <c:v>10.95</c:v>
                </c:pt>
                <c:pt idx="1592">
                  <c:v>10.9299994</c:v>
                </c:pt>
                <c:pt idx="1593">
                  <c:v>10.94</c:v>
                </c:pt>
                <c:pt idx="1594">
                  <c:v>10.9299994</c:v>
                </c:pt>
                <c:pt idx="1595">
                  <c:v>10.9299994</c:v>
                </c:pt>
                <c:pt idx="1596">
                  <c:v>10.9299994</c:v>
                </c:pt>
                <c:pt idx="1597">
                  <c:v>10.92</c:v>
                </c:pt>
                <c:pt idx="1598">
                  <c:v>10.92</c:v>
                </c:pt>
                <c:pt idx="1599">
                  <c:v>10.92</c:v>
                </c:pt>
                <c:pt idx="1600">
                  <c:v>10.92</c:v>
                </c:pt>
                <c:pt idx="1601">
                  <c:v>10.92</c:v>
                </c:pt>
                <c:pt idx="1602">
                  <c:v>10.9299994</c:v>
                </c:pt>
                <c:pt idx="1603">
                  <c:v>10.92</c:v>
                </c:pt>
                <c:pt idx="1604">
                  <c:v>10.92</c:v>
                </c:pt>
                <c:pt idx="1605">
                  <c:v>10.88</c:v>
                </c:pt>
                <c:pt idx="1606">
                  <c:v>10.889999400000001</c:v>
                </c:pt>
                <c:pt idx="1607">
                  <c:v>10.9</c:v>
                </c:pt>
                <c:pt idx="1608">
                  <c:v>10.889999400000001</c:v>
                </c:pt>
                <c:pt idx="1609">
                  <c:v>10.88</c:v>
                </c:pt>
                <c:pt idx="1610">
                  <c:v>10.889999400000001</c:v>
                </c:pt>
                <c:pt idx="1611">
                  <c:v>10.88</c:v>
                </c:pt>
                <c:pt idx="1612">
                  <c:v>10.88</c:v>
                </c:pt>
                <c:pt idx="1613">
                  <c:v>10.87</c:v>
                </c:pt>
                <c:pt idx="1614">
                  <c:v>10.87</c:v>
                </c:pt>
                <c:pt idx="1615">
                  <c:v>10.88</c:v>
                </c:pt>
                <c:pt idx="1616">
                  <c:v>10.86</c:v>
                </c:pt>
                <c:pt idx="1617">
                  <c:v>10.83</c:v>
                </c:pt>
                <c:pt idx="1618">
                  <c:v>10.86</c:v>
                </c:pt>
                <c:pt idx="1619">
                  <c:v>10.86</c:v>
                </c:pt>
                <c:pt idx="1620">
                  <c:v>10.83</c:v>
                </c:pt>
                <c:pt idx="1621">
                  <c:v>10.83</c:v>
                </c:pt>
                <c:pt idx="1622">
                  <c:v>10.83</c:v>
                </c:pt>
                <c:pt idx="1623">
                  <c:v>10.86</c:v>
                </c:pt>
                <c:pt idx="1624">
                  <c:v>10.83</c:v>
                </c:pt>
                <c:pt idx="1625">
                  <c:v>10.82</c:v>
                </c:pt>
                <c:pt idx="1626">
                  <c:v>10.82</c:v>
                </c:pt>
                <c:pt idx="1627">
                  <c:v>10.83</c:v>
                </c:pt>
                <c:pt idx="1628">
                  <c:v>10.8099995</c:v>
                </c:pt>
                <c:pt idx="1629">
                  <c:v>10.8099995</c:v>
                </c:pt>
                <c:pt idx="1630">
                  <c:v>10.8099995</c:v>
                </c:pt>
                <c:pt idx="1631">
                  <c:v>10.79</c:v>
                </c:pt>
                <c:pt idx="1632">
                  <c:v>10.79</c:v>
                </c:pt>
                <c:pt idx="1633">
                  <c:v>10.8099995</c:v>
                </c:pt>
                <c:pt idx="1634">
                  <c:v>10.8099995</c:v>
                </c:pt>
                <c:pt idx="1635">
                  <c:v>10.79</c:v>
                </c:pt>
                <c:pt idx="1636">
                  <c:v>10.79</c:v>
                </c:pt>
                <c:pt idx="1637">
                  <c:v>10.8099995</c:v>
                </c:pt>
                <c:pt idx="1638">
                  <c:v>10.78</c:v>
                </c:pt>
                <c:pt idx="1639">
                  <c:v>10.78</c:v>
                </c:pt>
                <c:pt idx="1640">
                  <c:v>10.76</c:v>
                </c:pt>
                <c:pt idx="1641">
                  <c:v>10.78</c:v>
                </c:pt>
                <c:pt idx="1642">
                  <c:v>10.78</c:v>
                </c:pt>
                <c:pt idx="1643">
                  <c:v>10.76</c:v>
                </c:pt>
                <c:pt idx="1644">
                  <c:v>10.76</c:v>
                </c:pt>
                <c:pt idx="1645">
                  <c:v>10.75</c:v>
                </c:pt>
                <c:pt idx="1646">
                  <c:v>10.76</c:v>
                </c:pt>
                <c:pt idx="1647">
                  <c:v>10.76</c:v>
                </c:pt>
                <c:pt idx="1648">
                  <c:v>10.75</c:v>
                </c:pt>
                <c:pt idx="1649">
                  <c:v>10.73</c:v>
                </c:pt>
                <c:pt idx="1650">
                  <c:v>10.75</c:v>
                </c:pt>
                <c:pt idx="1651">
                  <c:v>10.73</c:v>
                </c:pt>
                <c:pt idx="1652">
                  <c:v>10.75</c:v>
                </c:pt>
                <c:pt idx="1653">
                  <c:v>10.73</c:v>
                </c:pt>
                <c:pt idx="1654">
                  <c:v>10.7199993</c:v>
                </c:pt>
                <c:pt idx="1655">
                  <c:v>10.73</c:v>
                </c:pt>
                <c:pt idx="1656">
                  <c:v>10.7199993</c:v>
                </c:pt>
                <c:pt idx="1657">
                  <c:v>10.7199993</c:v>
                </c:pt>
                <c:pt idx="1658">
                  <c:v>10.7199993</c:v>
                </c:pt>
                <c:pt idx="1659">
                  <c:v>10.69</c:v>
                </c:pt>
                <c:pt idx="1660">
                  <c:v>10.71</c:v>
                </c:pt>
                <c:pt idx="1661">
                  <c:v>10.69</c:v>
                </c:pt>
                <c:pt idx="1662">
                  <c:v>10.71</c:v>
                </c:pt>
                <c:pt idx="1663">
                  <c:v>10.69</c:v>
                </c:pt>
                <c:pt idx="1664">
                  <c:v>10.71</c:v>
                </c:pt>
                <c:pt idx="1665">
                  <c:v>10.69</c:v>
                </c:pt>
                <c:pt idx="1666">
                  <c:v>10.69</c:v>
                </c:pt>
                <c:pt idx="1667">
                  <c:v>10.67</c:v>
                </c:pt>
                <c:pt idx="1668">
                  <c:v>10.69</c:v>
                </c:pt>
                <c:pt idx="1669">
                  <c:v>10.67</c:v>
                </c:pt>
                <c:pt idx="1670">
                  <c:v>10.67</c:v>
                </c:pt>
                <c:pt idx="1671">
                  <c:v>10.67</c:v>
                </c:pt>
                <c:pt idx="1672">
                  <c:v>10.67</c:v>
                </c:pt>
                <c:pt idx="1673">
                  <c:v>10.66</c:v>
                </c:pt>
                <c:pt idx="1674">
                  <c:v>10.67</c:v>
                </c:pt>
                <c:pt idx="1675">
                  <c:v>10.66</c:v>
                </c:pt>
                <c:pt idx="1676">
                  <c:v>10.66</c:v>
                </c:pt>
                <c:pt idx="1677">
                  <c:v>10.66</c:v>
                </c:pt>
                <c:pt idx="1678">
                  <c:v>10.62</c:v>
                </c:pt>
                <c:pt idx="1679">
                  <c:v>10.65</c:v>
                </c:pt>
                <c:pt idx="1680">
                  <c:v>10.66</c:v>
                </c:pt>
                <c:pt idx="1681">
                  <c:v>10.62</c:v>
                </c:pt>
                <c:pt idx="1682">
                  <c:v>10.62</c:v>
                </c:pt>
                <c:pt idx="1683">
                  <c:v>10.65</c:v>
                </c:pt>
                <c:pt idx="1684">
                  <c:v>10.62</c:v>
                </c:pt>
                <c:pt idx="1685">
                  <c:v>10.62</c:v>
                </c:pt>
                <c:pt idx="1686">
                  <c:v>10.62</c:v>
                </c:pt>
                <c:pt idx="1687">
                  <c:v>10.5999994</c:v>
                </c:pt>
                <c:pt idx="1688">
                  <c:v>10.62</c:v>
                </c:pt>
                <c:pt idx="1689">
                  <c:v>10.5999994</c:v>
                </c:pt>
                <c:pt idx="1690">
                  <c:v>10.62</c:v>
                </c:pt>
                <c:pt idx="1691">
                  <c:v>10.62</c:v>
                </c:pt>
                <c:pt idx="1692">
                  <c:v>10.5999994</c:v>
                </c:pt>
                <c:pt idx="1693">
                  <c:v>10.5999994</c:v>
                </c:pt>
                <c:pt idx="1694">
                  <c:v>10.5999994</c:v>
                </c:pt>
                <c:pt idx="1695">
                  <c:v>10.5999994</c:v>
                </c:pt>
                <c:pt idx="1696">
                  <c:v>10.58</c:v>
                </c:pt>
                <c:pt idx="1697">
                  <c:v>10.58</c:v>
                </c:pt>
                <c:pt idx="1698">
                  <c:v>10.58</c:v>
                </c:pt>
                <c:pt idx="1699">
                  <c:v>10.57</c:v>
                </c:pt>
                <c:pt idx="1700">
                  <c:v>10.5999994</c:v>
                </c:pt>
                <c:pt idx="1701">
                  <c:v>10.57</c:v>
                </c:pt>
                <c:pt idx="1702">
                  <c:v>10.58</c:v>
                </c:pt>
                <c:pt idx="1703">
                  <c:v>10.57</c:v>
                </c:pt>
                <c:pt idx="1704">
                  <c:v>10.55</c:v>
                </c:pt>
                <c:pt idx="1705">
                  <c:v>10.57</c:v>
                </c:pt>
                <c:pt idx="1706">
                  <c:v>10.57</c:v>
                </c:pt>
                <c:pt idx="1707">
                  <c:v>10.55</c:v>
                </c:pt>
                <c:pt idx="1708">
                  <c:v>10.55</c:v>
                </c:pt>
                <c:pt idx="1709">
                  <c:v>10.55</c:v>
                </c:pt>
                <c:pt idx="1710">
                  <c:v>10.55</c:v>
                </c:pt>
                <c:pt idx="1711">
                  <c:v>10.55</c:v>
                </c:pt>
                <c:pt idx="1712">
                  <c:v>10.53</c:v>
                </c:pt>
                <c:pt idx="1713">
                  <c:v>10.51</c:v>
                </c:pt>
                <c:pt idx="1714">
                  <c:v>10.53</c:v>
                </c:pt>
                <c:pt idx="1715">
                  <c:v>10.53</c:v>
                </c:pt>
                <c:pt idx="1716">
                  <c:v>10.53</c:v>
                </c:pt>
                <c:pt idx="1717">
                  <c:v>10.51</c:v>
                </c:pt>
                <c:pt idx="1718">
                  <c:v>10.53</c:v>
                </c:pt>
                <c:pt idx="1719">
                  <c:v>10.51</c:v>
                </c:pt>
                <c:pt idx="1720">
                  <c:v>10.51</c:v>
                </c:pt>
                <c:pt idx="1721">
                  <c:v>10.51</c:v>
                </c:pt>
                <c:pt idx="1722">
                  <c:v>10.51</c:v>
                </c:pt>
                <c:pt idx="1723">
                  <c:v>10.51</c:v>
                </c:pt>
                <c:pt idx="1724">
                  <c:v>10.51</c:v>
                </c:pt>
                <c:pt idx="1725">
                  <c:v>10.51</c:v>
                </c:pt>
                <c:pt idx="1726">
                  <c:v>10.5</c:v>
                </c:pt>
                <c:pt idx="1727">
                  <c:v>10.48</c:v>
                </c:pt>
                <c:pt idx="1728">
                  <c:v>10.5</c:v>
                </c:pt>
                <c:pt idx="1729">
                  <c:v>10.48</c:v>
                </c:pt>
                <c:pt idx="1730">
                  <c:v>10.48</c:v>
                </c:pt>
                <c:pt idx="1731">
                  <c:v>10.48</c:v>
                </c:pt>
                <c:pt idx="1732">
                  <c:v>10.46</c:v>
                </c:pt>
                <c:pt idx="1733">
                  <c:v>10.48</c:v>
                </c:pt>
                <c:pt idx="1734">
                  <c:v>10.46</c:v>
                </c:pt>
                <c:pt idx="1735">
                  <c:v>10.48</c:v>
                </c:pt>
                <c:pt idx="1736">
                  <c:v>10.48</c:v>
                </c:pt>
                <c:pt idx="1737">
                  <c:v>10.46</c:v>
                </c:pt>
                <c:pt idx="1738">
                  <c:v>10.44</c:v>
                </c:pt>
                <c:pt idx="1739">
                  <c:v>10.46</c:v>
                </c:pt>
                <c:pt idx="1740">
                  <c:v>10.44</c:v>
                </c:pt>
                <c:pt idx="1741">
                  <c:v>10.44</c:v>
                </c:pt>
                <c:pt idx="1742">
                  <c:v>10.44</c:v>
                </c:pt>
                <c:pt idx="1743">
                  <c:v>10.44</c:v>
                </c:pt>
                <c:pt idx="1744">
                  <c:v>10.42</c:v>
                </c:pt>
                <c:pt idx="1745">
                  <c:v>10.44</c:v>
                </c:pt>
                <c:pt idx="1746">
                  <c:v>10.44</c:v>
                </c:pt>
                <c:pt idx="1747">
                  <c:v>10.44</c:v>
                </c:pt>
                <c:pt idx="1748">
                  <c:v>10.41</c:v>
                </c:pt>
                <c:pt idx="1749">
                  <c:v>10.41</c:v>
                </c:pt>
                <c:pt idx="1750">
                  <c:v>10.389999400000001</c:v>
                </c:pt>
                <c:pt idx="1751">
                  <c:v>10.3</c:v>
                </c:pt>
                <c:pt idx="1752">
                  <c:v>9.8499990000000004</c:v>
                </c:pt>
                <c:pt idx="1753">
                  <c:v>9.0199995000000008</c:v>
                </c:pt>
                <c:pt idx="1754">
                  <c:v>7.96</c:v>
                </c:pt>
                <c:pt idx="1755">
                  <c:v>6.7599997500000004</c:v>
                </c:pt>
                <c:pt idx="1756">
                  <c:v>5.22</c:v>
                </c:pt>
                <c:pt idx="1757">
                  <c:v>2.98</c:v>
                </c:pt>
                <c:pt idx="1758">
                  <c:v>1.23</c:v>
                </c:pt>
                <c:pt idx="1759">
                  <c:v>-0.21</c:v>
                </c:pt>
                <c:pt idx="1760">
                  <c:v>-1.1899999400000001</c:v>
                </c:pt>
                <c:pt idx="1761">
                  <c:v>-1.88</c:v>
                </c:pt>
                <c:pt idx="1762">
                  <c:v>-2.56</c:v>
                </c:pt>
                <c:pt idx="1763">
                  <c:v>-3.07</c:v>
                </c:pt>
                <c:pt idx="1764">
                  <c:v>-3.38999987</c:v>
                </c:pt>
                <c:pt idx="1765">
                  <c:v>-3.48</c:v>
                </c:pt>
                <c:pt idx="1766">
                  <c:v>-3.23</c:v>
                </c:pt>
                <c:pt idx="1767">
                  <c:v>-3.07</c:v>
                </c:pt>
                <c:pt idx="1768">
                  <c:v>-3.07</c:v>
                </c:pt>
                <c:pt idx="1769">
                  <c:v>-3.07</c:v>
                </c:pt>
                <c:pt idx="1770">
                  <c:v>-3.07</c:v>
                </c:pt>
                <c:pt idx="1771">
                  <c:v>-3.07</c:v>
                </c:pt>
                <c:pt idx="1772">
                  <c:v>-3.07</c:v>
                </c:pt>
                <c:pt idx="1773">
                  <c:v>-3.07</c:v>
                </c:pt>
                <c:pt idx="1774">
                  <c:v>-3.07</c:v>
                </c:pt>
                <c:pt idx="1775">
                  <c:v>-3.07</c:v>
                </c:pt>
                <c:pt idx="1776">
                  <c:v>-3.07</c:v>
                </c:pt>
                <c:pt idx="1777">
                  <c:v>-3.07</c:v>
                </c:pt>
                <c:pt idx="1778">
                  <c:v>-3.07</c:v>
                </c:pt>
                <c:pt idx="1779">
                  <c:v>-3.07</c:v>
                </c:pt>
                <c:pt idx="1780">
                  <c:v>-0.599999964</c:v>
                </c:pt>
                <c:pt idx="1781">
                  <c:v>-0.459999979</c:v>
                </c:pt>
                <c:pt idx="1782">
                  <c:v>-0.329999983</c:v>
                </c:pt>
                <c:pt idx="1783">
                  <c:v>-0.26</c:v>
                </c:pt>
                <c:pt idx="1784">
                  <c:v>-0.28999999999999998</c:v>
                </c:pt>
                <c:pt idx="1785">
                  <c:v>-0.42</c:v>
                </c:pt>
                <c:pt idx="1786">
                  <c:v>-0.62</c:v>
                </c:pt>
                <c:pt idx="1787">
                  <c:v>-0.849999964</c:v>
                </c:pt>
                <c:pt idx="1788">
                  <c:v>-1.17</c:v>
                </c:pt>
                <c:pt idx="1789">
                  <c:v>-1.5</c:v>
                </c:pt>
                <c:pt idx="1790">
                  <c:v>-1.77</c:v>
                </c:pt>
                <c:pt idx="1791">
                  <c:v>-1.9699999100000001</c:v>
                </c:pt>
                <c:pt idx="1792">
                  <c:v>-2.16999984</c:v>
                </c:pt>
                <c:pt idx="1793">
                  <c:v>-2.25</c:v>
                </c:pt>
                <c:pt idx="1794">
                  <c:v>-2.36</c:v>
                </c:pt>
                <c:pt idx="1795">
                  <c:v>-2.3999998599999999</c:v>
                </c:pt>
                <c:pt idx="1796">
                  <c:v>-2.4500000000000002</c:v>
                </c:pt>
                <c:pt idx="1797">
                  <c:v>-2.4500000000000002</c:v>
                </c:pt>
                <c:pt idx="1798">
                  <c:v>-2.4700000000000002</c:v>
                </c:pt>
                <c:pt idx="1799">
                  <c:v>-2.4500000000000002</c:v>
                </c:pt>
                <c:pt idx="1800">
                  <c:v>-2.44</c:v>
                </c:pt>
                <c:pt idx="1801">
                  <c:v>-2.38999987</c:v>
                </c:pt>
                <c:pt idx="1802">
                  <c:v>-2.29</c:v>
                </c:pt>
                <c:pt idx="1803">
                  <c:v>-2.2000000000000002</c:v>
                </c:pt>
                <c:pt idx="1804">
                  <c:v>-2.08</c:v>
                </c:pt>
                <c:pt idx="1805">
                  <c:v>-1.95999992</c:v>
                </c:pt>
                <c:pt idx="1806">
                  <c:v>-1.8499999</c:v>
                </c:pt>
                <c:pt idx="1807">
                  <c:v>-1.70999992</c:v>
                </c:pt>
                <c:pt idx="1808">
                  <c:v>-1.58999991</c:v>
                </c:pt>
                <c:pt idx="1809">
                  <c:v>-1.48</c:v>
                </c:pt>
                <c:pt idx="1810">
                  <c:v>-1.37</c:v>
                </c:pt>
                <c:pt idx="1811">
                  <c:v>-1.23</c:v>
                </c:pt>
                <c:pt idx="1812">
                  <c:v>-1.1200000000000001</c:v>
                </c:pt>
                <c:pt idx="1813">
                  <c:v>-1.01</c:v>
                </c:pt>
                <c:pt idx="1814">
                  <c:v>-0.91999995700000003</c:v>
                </c:pt>
                <c:pt idx="1815">
                  <c:v>-0.78</c:v>
                </c:pt>
                <c:pt idx="1816">
                  <c:v>-0.69</c:v>
                </c:pt>
                <c:pt idx="1817">
                  <c:v>-0.57999999999999996</c:v>
                </c:pt>
                <c:pt idx="1818">
                  <c:v>-0.51</c:v>
                </c:pt>
                <c:pt idx="1819">
                  <c:v>-0.41</c:v>
                </c:pt>
                <c:pt idx="1820">
                  <c:v>-0.31</c:v>
                </c:pt>
                <c:pt idx="1821">
                  <c:v>-0.22</c:v>
                </c:pt>
                <c:pt idx="1822">
                  <c:v>-0.149999991</c:v>
                </c:pt>
                <c:pt idx="1823">
                  <c:v>-0.06</c:v>
                </c:pt>
                <c:pt idx="1824">
                  <c:v>0</c:v>
                </c:pt>
                <c:pt idx="1825">
                  <c:v>0.06</c:v>
                </c:pt>
                <c:pt idx="1826">
                  <c:v>0.12</c:v>
                </c:pt>
                <c:pt idx="1827">
                  <c:v>0.179999992</c:v>
                </c:pt>
                <c:pt idx="1828">
                  <c:v>0.269999981</c:v>
                </c:pt>
                <c:pt idx="1829">
                  <c:v>0.329999983</c:v>
                </c:pt>
                <c:pt idx="1830">
                  <c:v>0.39</c:v>
                </c:pt>
                <c:pt idx="1831">
                  <c:v>0.45</c:v>
                </c:pt>
                <c:pt idx="1832">
                  <c:v>0.5</c:v>
                </c:pt>
                <c:pt idx="1833">
                  <c:v>0.56999999999999995</c:v>
                </c:pt>
                <c:pt idx="1834">
                  <c:v>0.61</c:v>
                </c:pt>
                <c:pt idx="1835">
                  <c:v>0.65999996699999997</c:v>
                </c:pt>
                <c:pt idx="1836">
                  <c:v>0.71</c:v>
                </c:pt>
                <c:pt idx="1837">
                  <c:v>0.75</c:v>
                </c:pt>
                <c:pt idx="1838">
                  <c:v>0.82</c:v>
                </c:pt>
                <c:pt idx="1839">
                  <c:v>0.85999995500000004</c:v>
                </c:pt>
                <c:pt idx="1840">
                  <c:v>0.91999995700000003</c:v>
                </c:pt>
                <c:pt idx="1841">
                  <c:v>0.96</c:v>
                </c:pt>
                <c:pt idx="1842">
                  <c:v>0.97999995900000003</c:v>
                </c:pt>
                <c:pt idx="1843">
                  <c:v>1.05</c:v>
                </c:pt>
                <c:pt idx="1844">
                  <c:v>1.0799999199999999</c:v>
                </c:pt>
                <c:pt idx="1845">
                  <c:v>1.1399999999999999</c:v>
                </c:pt>
                <c:pt idx="1846">
                  <c:v>1.18</c:v>
                </c:pt>
                <c:pt idx="1847">
                  <c:v>1.25</c:v>
                </c:pt>
                <c:pt idx="1848">
                  <c:v>1.26</c:v>
                </c:pt>
                <c:pt idx="1849">
                  <c:v>1.3</c:v>
                </c:pt>
                <c:pt idx="1850">
                  <c:v>1.33999991</c:v>
                </c:pt>
                <c:pt idx="1851">
                  <c:v>1.41</c:v>
                </c:pt>
                <c:pt idx="1852">
                  <c:v>1.41</c:v>
                </c:pt>
                <c:pt idx="1853">
                  <c:v>1.4399999400000001</c:v>
                </c:pt>
                <c:pt idx="1854">
                  <c:v>1.48</c:v>
                </c:pt>
                <c:pt idx="1855">
                  <c:v>1.53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4A9-463E-9946-D1DC664494D4}"/>
            </c:ext>
          </c:extLst>
        </c:ser>
        <c:ser>
          <c:idx val="0"/>
          <c:order val="2"/>
          <c:tx>
            <c:strRef>
              <c:f>Tabelle1!$AB$1</c:f>
              <c:strCache>
                <c:ptCount val="1"/>
                <c:pt idx="0">
                  <c:v>Temp_VD_surface6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yVal>
            <c:numRef>
              <c:f>Tabelle1!$AB$2:$AB$1857</c:f>
              <c:numCache>
                <c:formatCode>General</c:formatCode>
                <c:ptCount val="1856"/>
                <c:pt idx="0">
                  <c:v>-0.17</c:v>
                </c:pt>
                <c:pt idx="1">
                  <c:v>-0.17</c:v>
                </c:pt>
                <c:pt idx="2">
                  <c:v>-0.17</c:v>
                </c:pt>
                <c:pt idx="3">
                  <c:v>-0.17</c:v>
                </c:pt>
                <c:pt idx="4">
                  <c:v>-0.16</c:v>
                </c:pt>
                <c:pt idx="5">
                  <c:v>-0.17</c:v>
                </c:pt>
                <c:pt idx="6">
                  <c:v>-0.16</c:v>
                </c:pt>
                <c:pt idx="7">
                  <c:v>-0.16</c:v>
                </c:pt>
                <c:pt idx="8">
                  <c:v>-0.17</c:v>
                </c:pt>
                <c:pt idx="9">
                  <c:v>-0.17</c:v>
                </c:pt>
                <c:pt idx="10">
                  <c:v>-0.14000000000000001</c:v>
                </c:pt>
                <c:pt idx="11">
                  <c:v>-0.16</c:v>
                </c:pt>
                <c:pt idx="12">
                  <c:v>-0.14000000000000001</c:v>
                </c:pt>
                <c:pt idx="13">
                  <c:v>-0.14000000000000001</c:v>
                </c:pt>
                <c:pt idx="14">
                  <c:v>-0.17</c:v>
                </c:pt>
                <c:pt idx="15">
                  <c:v>-0.14000000000000001</c:v>
                </c:pt>
                <c:pt idx="16">
                  <c:v>-0.16</c:v>
                </c:pt>
                <c:pt idx="17">
                  <c:v>-0.13</c:v>
                </c:pt>
                <c:pt idx="18">
                  <c:v>-0.16</c:v>
                </c:pt>
                <c:pt idx="19">
                  <c:v>-0.13</c:v>
                </c:pt>
                <c:pt idx="20">
                  <c:v>-0.16</c:v>
                </c:pt>
                <c:pt idx="21">
                  <c:v>-0.13</c:v>
                </c:pt>
                <c:pt idx="22">
                  <c:v>-0.13</c:v>
                </c:pt>
                <c:pt idx="23">
                  <c:v>-0.13</c:v>
                </c:pt>
                <c:pt idx="24">
                  <c:v>-0.11</c:v>
                </c:pt>
                <c:pt idx="25">
                  <c:v>-0.13</c:v>
                </c:pt>
                <c:pt idx="26">
                  <c:v>-0.12</c:v>
                </c:pt>
                <c:pt idx="27">
                  <c:v>-0.13</c:v>
                </c:pt>
                <c:pt idx="28">
                  <c:v>-0.14000000000000001</c:v>
                </c:pt>
                <c:pt idx="29">
                  <c:v>-0.13</c:v>
                </c:pt>
                <c:pt idx="30">
                  <c:v>-0.13</c:v>
                </c:pt>
                <c:pt idx="31">
                  <c:v>-0.13</c:v>
                </c:pt>
                <c:pt idx="32">
                  <c:v>-0.11</c:v>
                </c:pt>
                <c:pt idx="33">
                  <c:v>-0.13</c:v>
                </c:pt>
                <c:pt idx="34">
                  <c:v>-0.12</c:v>
                </c:pt>
                <c:pt idx="35">
                  <c:v>-0.12</c:v>
                </c:pt>
                <c:pt idx="36">
                  <c:v>-0.12</c:v>
                </c:pt>
                <c:pt idx="37">
                  <c:v>-0.11</c:v>
                </c:pt>
                <c:pt idx="38">
                  <c:v>-0.08</c:v>
                </c:pt>
                <c:pt idx="39">
                  <c:v>-0.11</c:v>
                </c:pt>
                <c:pt idx="40">
                  <c:v>-0.12</c:v>
                </c:pt>
                <c:pt idx="41">
                  <c:v>-0.11</c:v>
                </c:pt>
                <c:pt idx="42">
                  <c:v>-0.08</c:v>
                </c:pt>
                <c:pt idx="43">
                  <c:v>-0.12</c:v>
                </c:pt>
                <c:pt idx="44">
                  <c:v>-0.11</c:v>
                </c:pt>
                <c:pt idx="45">
                  <c:v>-0.11</c:v>
                </c:pt>
                <c:pt idx="46">
                  <c:v>-0.08</c:v>
                </c:pt>
                <c:pt idx="47">
                  <c:v>-0.11</c:v>
                </c:pt>
                <c:pt idx="48">
                  <c:v>-0.11</c:v>
                </c:pt>
                <c:pt idx="49">
                  <c:v>-0.12</c:v>
                </c:pt>
                <c:pt idx="50">
                  <c:v>-0.11</c:v>
                </c:pt>
                <c:pt idx="51">
                  <c:v>-0.08</c:v>
                </c:pt>
                <c:pt idx="52">
                  <c:v>-0.13</c:v>
                </c:pt>
                <c:pt idx="53">
                  <c:v>-0.16</c:v>
                </c:pt>
                <c:pt idx="54">
                  <c:v>-0.16</c:v>
                </c:pt>
                <c:pt idx="55">
                  <c:v>-0.19</c:v>
                </c:pt>
                <c:pt idx="56">
                  <c:v>-0.25</c:v>
                </c:pt>
                <c:pt idx="57">
                  <c:v>-0.28999999999999998</c:v>
                </c:pt>
                <c:pt idx="58">
                  <c:v>-0.32</c:v>
                </c:pt>
                <c:pt idx="59">
                  <c:v>-0.38</c:v>
                </c:pt>
                <c:pt idx="60">
                  <c:v>-0.39999997599999998</c:v>
                </c:pt>
                <c:pt idx="61">
                  <c:v>-0.42</c:v>
                </c:pt>
                <c:pt idx="62">
                  <c:v>-0.48</c:v>
                </c:pt>
                <c:pt idx="63">
                  <c:v>-0.48999998</c:v>
                </c:pt>
                <c:pt idx="64">
                  <c:v>-0.53</c:v>
                </c:pt>
                <c:pt idx="65">
                  <c:v>-0.53</c:v>
                </c:pt>
                <c:pt idx="66">
                  <c:v>-0.599999964</c:v>
                </c:pt>
                <c:pt idx="67">
                  <c:v>-0.56999999999999995</c:v>
                </c:pt>
                <c:pt idx="68">
                  <c:v>-0.62</c:v>
                </c:pt>
                <c:pt idx="69">
                  <c:v>-0.65</c:v>
                </c:pt>
                <c:pt idx="70">
                  <c:v>-0.66999995700000003</c:v>
                </c:pt>
                <c:pt idx="71">
                  <c:v>-0.71</c:v>
                </c:pt>
                <c:pt idx="72">
                  <c:v>-0.71</c:v>
                </c:pt>
                <c:pt idx="73">
                  <c:v>-0.76</c:v>
                </c:pt>
                <c:pt idx="74">
                  <c:v>-0.78</c:v>
                </c:pt>
                <c:pt idx="75">
                  <c:v>-0.79999995199999996</c:v>
                </c:pt>
                <c:pt idx="76">
                  <c:v>-0.849999964</c:v>
                </c:pt>
                <c:pt idx="77">
                  <c:v>-0.87</c:v>
                </c:pt>
                <c:pt idx="78">
                  <c:v>-0.91999995700000003</c:v>
                </c:pt>
                <c:pt idx="79">
                  <c:v>-0.91999995700000003</c:v>
                </c:pt>
                <c:pt idx="80">
                  <c:v>-0.94</c:v>
                </c:pt>
                <c:pt idx="81">
                  <c:v>-0.96</c:v>
                </c:pt>
                <c:pt idx="82">
                  <c:v>-1.01</c:v>
                </c:pt>
                <c:pt idx="83">
                  <c:v>-1.03</c:v>
                </c:pt>
                <c:pt idx="84">
                  <c:v>-1.05</c:v>
                </c:pt>
                <c:pt idx="85">
                  <c:v>-1.0799999199999999</c:v>
                </c:pt>
                <c:pt idx="86">
                  <c:v>-1.1000000000000001</c:v>
                </c:pt>
                <c:pt idx="87">
                  <c:v>-1.1399999999999999</c:v>
                </c:pt>
                <c:pt idx="88">
                  <c:v>-1.1599999999999999</c:v>
                </c:pt>
                <c:pt idx="89">
                  <c:v>-1.1599999999999999</c:v>
                </c:pt>
                <c:pt idx="90">
                  <c:v>-1.20999992</c:v>
                </c:pt>
                <c:pt idx="91">
                  <c:v>-1.25</c:v>
                </c:pt>
                <c:pt idx="92">
                  <c:v>-1.25</c:v>
                </c:pt>
                <c:pt idx="93">
                  <c:v>-1.3</c:v>
                </c:pt>
                <c:pt idx="94">
                  <c:v>-1.31999993</c:v>
                </c:pt>
                <c:pt idx="95">
                  <c:v>-1.33999991</c:v>
                </c:pt>
                <c:pt idx="96">
                  <c:v>-1.35</c:v>
                </c:pt>
                <c:pt idx="97">
                  <c:v>-1.41</c:v>
                </c:pt>
                <c:pt idx="98">
                  <c:v>-1.42</c:v>
                </c:pt>
                <c:pt idx="99">
                  <c:v>-1.45999992</c:v>
                </c:pt>
                <c:pt idx="100">
                  <c:v>-1.45999992</c:v>
                </c:pt>
                <c:pt idx="101">
                  <c:v>-1.5</c:v>
                </c:pt>
                <c:pt idx="102">
                  <c:v>-1.48</c:v>
                </c:pt>
                <c:pt idx="103">
                  <c:v>-1.45999992</c:v>
                </c:pt>
                <c:pt idx="104">
                  <c:v>-1.43</c:v>
                </c:pt>
                <c:pt idx="105">
                  <c:v>-1.37</c:v>
                </c:pt>
                <c:pt idx="106">
                  <c:v>-1.35</c:v>
                </c:pt>
                <c:pt idx="107">
                  <c:v>-1.3</c:v>
                </c:pt>
                <c:pt idx="108">
                  <c:v>-1.26</c:v>
                </c:pt>
                <c:pt idx="109">
                  <c:v>-1.31999993</c:v>
                </c:pt>
                <c:pt idx="110">
                  <c:v>-1.56999993</c:v>
                </c:pt>
                <c:pt idx="111">
                  <c:v>-1.95999992</c:v>
                </c:pt>
                <c:pt idx="112">
                  <c:v>-2.3999998599999999</c:v>
                </c:pt>
                <c:pt idx="113">
                  <c:v>-2.78</c:v>
                </c:pt>
                <c:pt idx="114">
                  <c:v>-3.1599998500000002</c:v>
                </c:pt>
                <c:pt idx="115">
                  <c:v>-3.48</c:v>
                </c:pt>
                <c:pt idx="116">
                  <c:v>-3.6499998599999999</c:v>
                </c:pt>
                <c:pt idx="117">
                  <c:v>-3.76</c:v>
                </c:pt>
                <c:pt idx="118">
                  <c:v>-3.83</c:v>
                </c:pt>
                <c:pt idx="119">
                  <c:v>-3.85</c:v>
                </c:pt>
                <c:pt idx="120">
                  <c:v>-3.85</c:v>
                </c:pt>
                <c:pt idx="121">
                  <c:v>-3.8999998599999999</c:v>
                </c:pt>
                <c:pt idx="122">
                  <c:v>-3.8799998800000002</c:v>
                </c:pt>
                <c:pt idx="123">
                  <c:v>-3.8799998800000002</c:v>
                </c:pt>
                <c:pt idx="124">
                  <c:v>-3.8799998800000002</c:v>
                </c:pt>
                <c:pt idx="125">
                  <c:v>-3.8799998800000002</c:v>
                </c:pt>
                <c:pt idx="126">
                  <c:v>-3.8799998800000002</c:v>
                </c:pt>
                <c:pt idx="127">
                  <c:v>-3.8799998800000002</c:v>
                </c:pt>
                <c:pt idx="128">
                  <c:v>-3.8799998800000002</c:v>
                </c:pt>
                <c:pt idx="129">
                  <c:v>-3.8799998800000002</c:v>
                </c:pt>
                <c:pt idx="130">
                  <c:v>-3.8799998800000002</c:v>
                </c:pt>
                <c:pt idx="131">
                  <c:v>-3.8799998800000002</c:v>
                </c:pt>
                <c:pt idx="132">
                  <c:v>-3.8799998800000002</c:v>
                </c:pt>
                <c:pt idx="133">
                  <c:v>-3.8799998800000002</c:v>
                </c:pt>
                <c:pt idx="134">
                  <c:v>-3.62</c:v>
                </c:pt>
                <c:pt idx="135">
                  <c:v>-3.58</c:v>
                </c:pt>
                <c:pt idx="136">
                  <c:v>-3.56</c:v>
                </c:pt>
                <c:pt idx="137">
                  <c:v>-3.52</c:v>
                </c:pt>
                <c:pt idx="138">
                  <c:v>-3.47</c:v>
                </c:pt>
                <c:pt idx="139">
                  <c:v>-3.44999981</c:v>
                </c:pt>
                <c:pt idx="140">
                  <c:v>-3.3799998800000002</c:v>
                </c:pt>
                <c:pt idx="141">
                  <c:v>-3.36</c:v>
                </c:pt>
                <c:pt idx="142">
                  <c:v>-3.32</c:v>
                </c:pt>
                <c:pt idx="143">
                  <c:v>-3.27</c:v>
                </c:pt>
                <c:pt idx="144">
                  <c:v>-3.24</c:v>
                </c:pt>
                <c:pt idx="145">
                  <c:v>-3.1599998500000002</c:v>
                </c:pt>
                <c:pt idx="146">
                  <c:v>-3.1299998800000002</c:v>
                </c:pt>
                <c:pt idx="147">
                  <c:v>-3.07</c:v>
                </c:pt>
                <c:pt idx="148">
                  <c:v>-3.04</c:v>
                </c:pt>
                <c:pt idx="149">
                  <c:v>-2.98</c:v>
                </c:pt>
                <c:pt idx="150">
                  <c:v>-2.9399998200000002</c:v>
                </c:pt>
                <c:pt idx="151">
                  <c:v>-2.9099998500000002</c:v>
                </c:pt>
                <c:pt idx="152">
                  <c:v>-2.86</c:v>
                </c:pt>
                <c:pt idx="153">
                  <c:v>-2.81</c:v>
                </c:pt>
                <c:pt idx="154">
                  <c:v>-2.76</c:v>
                </c:pt>
                <c:pt idx="155">
                  <c:v>-2.71</c:v>
                </c:pt>
                <c:pt idx="156">
                  <c:v>-2.66999984</c:v>
                </c:pt>
                <c:pt idx="157">
                  <c:v>-2.63999987</c:v>
                </c:pt>
                <c:pt idx="158">
                  <c:v>-2.61</c:v>
                </c:pt>
                <c:pt idx="159">
                  <c:v>-2.5299999999999998</c:v>
                </c:pt>
                <c:pt idx="160">
                  <c:v>-2.4900000000000002</c:v>
                </c:pt>
                <c:pt idx="161">
                  <c:v>-2.48</c:v>
                </c:pt>
                <c:pt idx="162">
                  <c:v>-2.4299998299999999</c:v>
                </c:pt>
                <c:pt idx="163">
                  <c:v>-2.3799998800000002</c:v>
                </c:pt>
                <c:pt idx="164">
                  <c:v>-2.35</c:v>
                </c:pt>
                <c:pt idx="165">
                  <c:v>-2.33</c:v>
                </c:pt>
                <c:pt idx="166">
                  <c:v>-2.29</c:v>
                </c:pt>
                <c:pt idx="167">
                  <c:v>-2.23</c:v>
                </c:pt>
                <c:pt idx="168">
                  <c:v>-2.21</c:v>
                </c:pt>
                <c:pt idx="169">
                  <c:v>-2.1800000000000002</c:v>
                </c:pt>
                <c:pt idx="170">
                  <c:v>-2.12</c:v>
                </c:pt>
                <c:pt idx="171">
                  <c:v>-2.12</c:v>
                </c:pt>
                <c:pt idx="172">
                  <c:v>-2.06</c:v>
                </c:pt>
                <c:pt idx="173">
                  <c:v>-2.04</c:v>
                </c:pt>
                <c:pt idx="174">
                  <c:v>-2.0099999999999998</c:v>
                </c:pt>
                <c:pt idx="175">
                  <c:v>-1.99</c:v>
                </c:pt>
                <c:pt idx="176">
                  <c:v>-1.95999992</c:v>
                </c:pt>
                <c:pt idx="177">
                  <c:v>-1.92</c:v>
                </c:pt>
                <c:pt idx="178">
                  <c:v>-1.89</c:v>
                </c:pt>
                <c:pt idx="179">
                  <c:v>-1.9</c:v>
                </c:pt>
                <c:pt idx="180">
                  <c:v>-1.8499999</c:v>
                </c:pt>
                <c:pt idx="181">
                  <c:v>-1.83999991</c:v>
                </c:pt>
                <c:pt idx="182">
                  <c:v>-1.8</c:v>
                </c:pt>
                <c:pt idx="183">
                  <c:v>-1.77</c:v>
                </c:pt>
                <c:pt idx="184">
                  <c:v>-1.73</c:v>
                </c:pt>
                <c:pt idx="185">
                  <c:v>-1.7199999100000001</c:v>
                </c:pt>
                <c:pt idx="186">
                  <c:v>-1.6999999299999999</c:v>
                </c:pt>
                <c:pt idx="187">
                  <c:v>-1.67</c:v>
                </c:pt>
                <c:pt idx="188">
                  <c:v>-1.64</c:v>
                </c:pt>
                <c:pt idx="189">
                  <c:v>-1.61</c:v>
                </c:pt>
                <c:pt idx="190">
                  <c:v>-1.61</c:v>
                </c:pt>
                <c:pt idx="191">
                  <c:v>-1.58999991</c:v>
                </c:pt>
                <c:pt idx="192">
                  <c:v>-1.56999993</c:v>
                </c:pt>
                <c:pt idx="193">
                  <c:v>-1.53</c:v>
                </c:pt>
                <c:pt idx="194">
                  <c:v>-1.51</c:v>
                </c:pt>
                <c:pt idx="195">
                  <c:v>-1.51</c:v>
                </c:pt>
                <c:pt idx="196">
                  <c:v>-1.48</c:v>
                </c:pt>
                <c:pt idx="197">
                  <c:v>-1.45999992</c:v>
                </c:pt>
                <c:pt idx="198">
                  <c:v>-1.42</c:v>
                </c:pt>
                <c:pt idx="199">
                  <c:v>-1.43</c:v>
                </c:pt>
                <c:pt idx="200">
                  <c:v>-1.41</c:v>
                </c:pt>
                <c:pt idx="201">
                  <c:v>-1.41</c:v>
                </c:pt>
                <c:pt idx="202">
                  <c:v>-1.37</c:v>
                </c:pt>
                <c:pt idx="203">
                  <c:v>-1.37</c:v>
                </c:pt>
                <c:pt idx="204">
                  <c:v>-1.33999991</c:v>
                </c:pt>
                <c:pt idx="205">
                  <c:v>-1.31999993</c:v>
                </c:pt>
                <c:pt idx="206">
                  <c:v>-1.3</c:v>
                </c:pt>
                <c:pt idx="207">
                  <c:v>-1.28</c:v>
                </c:pt>
                <c:pt idx="208">
                  <c:v>-1.25</c:v>
                </c:pt>
                <c:pt idx="209">
                  <c:v>-1.25</c:v>
                </c:pt>
                <c:pt idx="210">
                  <c:v>-1.25</c:v>
                </c:pt>
                <c:pt idx="211">
                  <c:v>-1.20999992</c:v>
                </c:pt>
                <c:pt idx="212">
                  <c:v>-1.20999992</c:v>
                </c:pt>
                <c:pt idx="213">
                  <c:v>-1.1899999400000001</c:v>
                </c:pt>
                <c:pt idx="214">
                  <c:v>-1.1899999400000001</c:v>
                </c:pt>
                <c:pt idx="215">
                  <c:v>-1.1899999400000001</c:v>
                </c:pt>
                <c:pt idx="216">
                  <c:v>-1.1399999999999999</c:v>
                </c:pt>
                <c:pt idx="217">
                  <c:v>-1.1399999999999999</c:v>
                </c:pt>
                <c:pt idx="218">
                  <c:v>-1.1399999999999999</c:v>
                </c:pt>
                <c:pt idx="219">
                  <c:v>-1.1200000000000001</c:v>
                </c:pt>
                <c:pt idx="220">
                  <c:v>-1.1200000000000001</c:v>
                </c:pt>
                <c:pt idx="221">
                  <c:v>-1.1000000000000001</c:v>
                </c:pt>
                <c:pt idx="222">
                  <c:v>-1.06999993</c:v>
                </c:pt>
                <c:pt idx="223">
                  <c:v>-1.05</c:v>
                </c:pt>
                <c:pt idx="224">
                  <c:v>-1.05</c:v>
                </c:pt>
                <c:pt idx="225">
                  <c:v>-1.05</c:v>
                </c:pt>
                <c:pt idx="226">
                  <c:v>-1.01</c:v>
                </c:pt>
                <c:pt idx="227">
                  <c:v>-1.01</c:v>
                </c:pt>
                <c:pt idx="228">
                  <c:v>-1</c:v>
                </c:pt>
                <c:pt idx="229">
                  <c:v>-0.97999995900000003</c:v>
                </c:pt>
                <c:pt idx="230">
                  <c:v>-0.97999995900000003</c:v>
                </c:pt>
                <c:pt idx="231">
                  <c:v>-0.97999995900000003</c:v>
                </c:pt>
                <c:pt idx="232">
                  <c:v>-0.96</c:v>
                </c:pt>
                <c:pt idx="233">
                  <c:v>-0.96</c:v>
                </c:pt>
                <c:pt idx="234">
                  <c:v>-0.94</c:v>
                </c:pt>
                <c:pt idx="235">
                  <c:v>-0.91999995700000003</c:v>
                </c:pt>
                <c:pt idx="236">
                  <c:v>-0.91999995700000003</c:v>
                </c:pt>
                <c:pt idx="237">
                  <c:v>-0.89</c:v>
                </c:pt>
                <c:pt idx="238">
                  <c:v>-0.89</c:v>
                </c:pt>
                <c:pt idx="239">
                  <c:v>-0.89</c:v>
                </c:pt>
                <c:pt idx="240">
                  <c:v>-0.849999964</c:v>
                </c:pt>
                <c:pt idx="241">
                  <c:v>-0.87</c:v>
                </c:pt>
                <c:pt idx="242">
                  <c:v>-0.83</c:v>
                </c:pt>
                <c:pt idx="243">
                  <c:v>-0.83</c:v>
                </c:pt>
                <c:pt idx="244">
                  <c:v>-0.849999964</c:v>
                </c:pt>
                <c:pt idx="245">
                  <c:v>-0.82</c:v>
                </c:pt>
                <c:pt idx="246">
                  <c:v>-0.83</c:v>
                </c:pt>
                <c:pt idx="247">
                  <c:v>-0.79999995199999996</c:v>
                </c:pt>
                <c:pt idx="248">
                  <c:v>-0.79999995199999996</c:v>
                </c:pt>
                <c:pt idx="249">
                  <c:v>-0.78</c:v>
                </c:pt>
                <c:pt idx="250">
                  <c:v>-0.78</c:v>
                </c:pt>
                <c:pt idx="251">
                  <c:v>-0.78</c:v>
                </c:pt>
                <c:pt idx="252">
                  <c:v>-0.76</c:v>
                </c:pt>
                <c:pt idx="253">
                  <c:v>-0.76</c:v>
                </c:pt>
                <c:pt idx="254">
                  <c:v>-0.78</c:v>
                </c:pt>
                <c:pt idx="255">
                  <c:v>-0.72999995900000003</c:v>
                </c:pt>
                <c:pt idx="256">
                  <c:v>-0.72999995900000003</c:v>
                </c:pt>
                <c:pt idx="257">
                  <c:v>-0.71</c:v>
                </c:pt>
                <c:pt idx="258">
                  <c:v>-0.71</c:v>
                </c:pt>
                <c:pt idx="259">
                  <c:v>-0.69</c:v>
                </c:pt>
                <c:pt idx="260">
                  <c:v>-0.69</c:v>
                </c:pt>
                <c:pt idx="261">
                  <c:v>-0.69</c:v>
                </c:pt>
                <c:pt idx="262">
                  <c:v>-0.71</c:v>
                </c:pt>
                <c:pt idx="263">
                  <c:v>-0.66999995700000003</c:v>
                </c:pt>
                <c:pt idx="264">
                  <c:v>-0.66999995700000003</c:v>
                </c:pt>
                <c:pt idx="265">
                  <c:v>-0.65999996699999997</c:v>
                </c:pt>
                <c:pt idx="266">
                  <c:v>-0.65</c:v>
                </c:pt>
                <c:pt idx="267">
                  <c:v>-0.65</c:v>
                </c:pt>
                <c:pt idx="268">
                  <c:v>-0.65</c:v>
                </c:pt>
                <c:pt idx="269">
                  <c:v>-0.62</c:v>
                </c:pt>
                <c:pt idx="270">
                  <c:v>-0.62</c:v>
                </c:pt>
                <c:pt idx="271">
                  <c:v>-0.599999964</c:v>
                </c:pt>
                <c:pt idx="272">
                  <c:v>-0.62</c:v>
                </c:pt>
                <c:pt idx="273">
                  <c:v>-0.62</c:v>
                </c:pt>
                <c:pt idx="274">
                  <c:v>-0.599999964</c:v>
                </c:pt>
                <c:pt idx="275">
                  <c:v>-0.599999964</c:v>
                </c:pt>
                <c:pt idx="276">
                  <c:v>-0.62</c:v>
                </c:pt>
                <c:pt idx="277">
                  <c:v>-0.56999999999999995</c:v>
                </c:pt>
                <c:pt idx="278">
                  <c:v>-0.56999999999999995</c:v>
                </c:pt>
                <c:pt idx="279">
                  <c:v>-0.57999999999999996</c:v>
                </c:pt>
                <c:pt idx="280">
                  <c:v>-0.56999999999999995</c:v>
                </c:pt>
                <c:pt idx="281">
                  <c:v>-0.56000000000000005</c:v>
                </c:pt>
                <c:pt idx="282">
                  <c:v>-0.56000000000000005</c:v>
                </c:pt>
                <c:pt idx="283">
                  <c:v>-0.56000000000000005</c:v>
                </c:pt>
                <c:pt idx="284">
                  <c:v>-0.53</c:v>
                </c:pt>
                <c:pt idx="285">
                  <c:v>-0.55000000000000004</c:v>
                </c:pt>
                <c:pt idx="286">
                  <c:v>-0.51</c:v>
                </c:pt>
                <c:pt idx="287">
                  <c:v>-0.53</c:v>
                </c:pt>
                <c:pt idx="288">
                  <c:v>-0.51</c:v>
                </c:pt>
                <c:pt idx="289">
                  <c:v>-0.53</c:v>
                </c:pt>
                <c:pt idx="290">
                  <c:v>-0.5</c:v>
                </c:pt>
                <c:pt idx="291">
                  <c:v>-0.51</c:v>
                </c:pt>
                <c:pt idx="292">
                  <c:v>-0.5</c:v>
                </c:pt>
                <c:pt idx="293">
                  <c:v>-0.5</c:v>
                </c:pt>
                <c:pt idx="294">
                  <c:v>-0.5</c:v>
                </c:pt>
                <c:pt idx="295">
                  <c:v>-0.51</c:v>
                </c:pt>
                <c:pt idx="296">
                  <c:v>-0.48</c:v>
                </c:pt>
                <c:pt idx="297">
                  <c:v>-0.48999998</c:v>
                </c:pt>
                <c:pt idx="298">
                  <c:v>-0.48</c:v>
                </c:pt>
                <c:pt idx="299">
                  <c:v>-0.48</c:v>
                </c:pt>
                <c:pt idx="300">
                  <c:v>-0.459999979</c:v>
                </c:pt>
                <c:pt idx="301">
                  <c:v>-0.459999979</c:v>
                </c:pt>
                <c:pt idx="302">
                  <c:v>-0.459999979</c:v>
                </c:pt>
                <c:pt idx="303">
                  <c:v>-0.44</c:v>
                </c:pt>
                <c:pt idx="304">
                  <c:v>-0.44</c:v>
                </c:pt>
                <c:pt idx="305">
                  <c:v>-0.44</c:v>
                </c:pt>
                <c:pt idx="306">
                  <c:v>-0.44</c:v>
                </c:pt>
                <c:pt idx="307">
                  <c:v>-0.44</c:v>
                </c:pt>
                <c:pt idx="308">
                  <c:v>-0.42</c:v>
                </c:pt>
                <c:pt idx="309">
                  <c:v>-0.44</c:v>
                </c:pt>
                <c:pt idx="310">
                  <c:v>-0.44</c:v>
                </c:pt>
                <c:pt idx="311">
                  <c:v>-0.41</c:v>
                </c:pt>
                <c:pt idx="312">
                  <c:v>-0.42</c:v>
                </c:pt>
                <c:pt idx="313">
                  <c:v>-0.39999997599999998</c:v>
                </c:pt>
                <c:pt idx="314">
                  <c:v>-0.41</c:v>
                </c:pt>
                <c:pt idx="315">
                  <c:v>-0.42</c:v>
                </c:pt>
                <c:pt idx="316">
                  <c:v>-0.39999997599999998</c:v>
                </c:pt>
                <c:pt idx="317">
                  <c:v>-0.39</c:v>
                </c:pt>
                <c:pt idx="318">
                  <c:v>-0.39999997599999998</c:v>
                </c:pt>
                <c:pt idx="319">
                  <c:v>-0.39999997599999998</c:v>
                </c:pt>
                <c:pt idx="320">
                  <c:v>-0.38</c:v>
                </c:pt>
                <c:pt idx="321">
                  <c:v>-0.39999997599999998</c:v>
                </c:pt>
                <c:pt idx="322">
                  <c:v>-0.38</c:v>
                </c:pt>
                <c:pt idx="323">
                  <c:v>-0.35</c:v>
                </c:pt>
                <c:pt idx="324">
                  <c:v>-0.38</c:v>
                </c:pt>
                <c:pt idx="325">
                  <c:v>-0.35</c:v>
                </c:pt>
                <c:pt idx="326">
                  <c:v>-0.35</c:v>
                </c:pt>
                <c:pt idx="327">
                  <c:v>-0.35</c:v>
                </c:pt>
                <c:pt idx="328">
                  <c:v>-0.35</c:v>
                </c:pt>
                <c:pt idx="329">
                  <c:v>-0.35</c:v>
                </c:pt>
                <c:pt idx="330">
                  <c:v>-0.35</c:v>
                </c:pt>
                <c:pt idx="331">
                  <c:v>-0.329999983</c:v>
                </c:pt>
                <c:pt idx="332">
                  <c:v>-0.329999983</c:v>
                </c:pt>
                <c:pt idx="333">
                  <c:v>-0.329999983</c:v>
                </c:pt>
                <c:pt idx="334">
                  <c:v>-0.329999983</c:v>
                </c:pt>
                <c:pt idx="335">
                  <c:v>-0.35</c:v>
                </c:pt>
                <c:pt idx="336">
                  <c:v>-0.329999983</c:v>
                </c:pt>
                <c:pt idx="337">
                  <c:v>-0.329999983</c:v>
                </c:pt>
                <c:pt idx="338">
                  <c:v>-0.329999983</c:v>
                </c:pt>
                <c:pt idx="339">
                  <c:v>-0.329999983</c:v>
                </c:pt>
                <c:pt idx="340">
                  <c:v>-0.329999983</c:v>
                </c:pt>
                <c:pt idx="341">
                  <c:v>-0.32</c:v>
                </c:pt>
                <c:pt idx="342">
                  <c:v>-0.28999999999999998</c:v>
                </c:pt>
                <c:pt idx="343">
                  <c:v>-0.299999982</c:v>
                </c:pt>
                <c:pt idx="344">
                  <c:v>-0.299999982</c:v>
                </c:pt>
                <c:pt idx="345">
                  <c:v>-0.32</c:v>
                </c:pt>
                <c:pt idx="346">
                  <c:v>-0.28000000000000003</c:v>
                </c:pt>
                <c:pt idx="347">
                  <c:v>-0.28999999999999998</c:v>
                </c:pt>
                <c:pt idx="348">
                  <c:v>-0.28000000000000003</c:v>
                </c:pt>
                <c:pt idx="349">
                  <c:v>-0.28999999999999998</c:v>
                </c:pt>
                <c:pt idx="350">
                  <c:v>-0.299999982</c:v>
                </c:pt>
                <c:pt idx="351">
                  <c:v>-0.28000000000000003</c:v>
                </c:pt>
                <c:pt idx="352">
                  <c:v>-0.299999982</c:v>
                </c:pt>
                <c:pt idx="353">
                  <c:v>-0.28000000000000003</c:v>
                </c:pt>
                <c:pt idx="354">
                  <c:v>-0.26</c:v>
                </c:pt>
                <c:pt idx="355">
                  <c:v>-0.25</c:v>
                </c:pt>
                <c:pt idx="356">
                  <c:v>-0.26</c:v>
                </c:pt>
                <c:pt idx="357">
                  <c:v>-0.28000000000000003</c:v>
                </c:pt>
                <c:pt idx="358">
                  <c:v>-0.26</c:v>
                </c:pt>
                <c:pt idx="359">
                  <c:v>-0.25</c:v>
                </c:pt>
                <c:pt idx="360">
                  <c:v>-0.24</c:v>
                </c:pt>
                <c:pt idx="361">
                  <c:v>-0.26</c:v>
                </c:pt>
                <c:pt idx="362">
                  <c:v>-0.24</c:v>
                </c:pt>
                <c:pt idx="363">
                  <c:v>-0.25</c:v>
                </c:pt>
                <c:pt idx="364">
                  <c:v>-0.24</c:v>
                </c:pt>
                <c:pt idx="365">
                  <c:v>-0.24</c:v>
                </c:pt>
                <c:pt idx="366">
                  <c:v>-0.24</c:v>
                </c:pt>
                <c:pt idx="367">
                  <c:v>-0.24</c:v>
                </c:pt>
                <c:pt idx="368">
                  <c:v>-0.21</c:v>
                </c:pt>
                <c:pt idx="369">
                  <c:v>-0.24</c:v>
                </c:pt>
                <c:pt idx="370">
                  <c:v>-0.24</c:v>
                </c:pt>
                <c:pt idx="371">
                  <c:v>-0.22999998899999999</c:v>
                </c:pt>
                <c:pt idx="372">
                  <c:v>-0.22</c:v>
                </c:pt>
                <c:pt idx="373">
                  <c:v>-0.21</c:v>
                </c:pt>
                <c:pt idx="374">
                  <c:v>-0.21</c:v>
                </c:pt>
                <c:pt idx="375">
                  <c:v>-0.21</c:v>
                </c:pt>
                <c:pt idx="376">
                  <c:v>-0.21</c:v>
                </c:pt>
                <c:pt idx="377">
                  <c:v>-0.19</c:v>
                </c:pt>
                <c:pt idx="378">
                  <c:v>-0.21</c:v>
                </c:pt>
                <c:pt idx="379">
                  <c:v>-0.19</c:v>
                </c:pt>
                <c:pt idx="380">
                  <c:v>-0.21</c:v>
                </c:pt>
                <c:pt idx="381">
                  <c:v>-0.17</c:v>
                </c:pt>
                <c:pt idx="382">
                  <c:v>-0.19</c:v>
                </c:pt>
                <c:pt idx="383">
                  <c:v>-0.17</c:v>
                </c:pt>
                <c:pt idx="384">
                  <c:v>-0.17</c:v>
                </c:pt>
                <c:pt idx="385">
                  <c:v>-0.16</c:v>
                </c:pt>
                <c:pt idx="386">
                  <c:v>-0.17</c:v>
                </c:pt>
                <c:pt idx="387">
                  <c:v>-0.17</c:v>
                </c:pt>
                <c:pt idx="388">
                  <c:v>-0.17</c:v>
                </c:pt>
                <c:pt idx="389">
                  <c:v>-0.17</c:v>
                </c:pt>
                <c:pt idx="390">
                  <c:v>-0.17</c:v>
                </c:pt>
                <c:pt idx="391">
                  <c:v>-0.16</c:v>
                </c:pt>
                <c:pt idx="392">
                  <c:v>-0.17</c:v>
                </c:pt>
                <c:pt idx="393">
                  <c:v>-0.14000000000000001</c:v>
                </c:pt>
                <c:pt idx="394">
                  <c:v>-0.17</c:v>
                </c:pt>
                <c:pt idx="395">
                  <c:v>-0.14000000000000001</c:v>
                </c:pt>
                <c:pt idx="396">
                  <c:v>-0.14000000000000001</c:v>
                </c:pt>
                <c:pt idx="397">
                  <c:v>-0.12</c:v>
                </c:pt>
                <c:pt idx="398">
                  <c:v>-0.16</c:v>
                </c:pt>
                <c:pt idx="399">
                  <c:v>-0.16</c:v>
                </c:pt>
                <c:pt idx="400">
                  <c:v>-0.12</c:v>
                </c:pt>
                <c:pt idx="401">
                  <c:v>-0.13</c:v>
                </c:pt>
                <c:pt idx="402">
                  <c:v>-0.12</c:v>
                </c:pt>
                <c:pt idx="403">
                  <c:v>-0.12</c:v>
                </c:pt>
                <c:pt idx="404">
                  <c:v>-0.14000000000000001</c:v>
                </c:pt>
                <c:pt idx="405">
                  <c:v>-0.12</c:v>
                </c:pt>
                <c:pt idx="406">
                  <c:v>-0.14000000000000001</c:v>
                </c:pt>
                <c:pt idx="407">
                  <c:v>-0.13</c:v>
                </c:pt>
                <c:pt idx="408">
                  <c:v>-0.11</c:v>
                </c:pt>
                <c:pt idx="409">
                  <c:v>-0.12</c:v>
                </c:pt>
                <c:pt idx="410">
                  <c:v>-0.12</c:v>
                </c:pt>
                <c:pt idx="411">
                  <c:v>-0.08</c:v>
                </c:pt>
                <c:pt idx="412">
                  <c:v>-0.11</c:v>
                </c:pt>
                <c:pt idx="413">
                  <c:v>-0.08</c:v>
                </c:pt>
                <c:pt idx="414">
                  <c:v>-0.11</c:v>
                </c:pt>
                <c:pt idx="415">
                  <c:v>-0.13</c:v>
                </c:pt>
                <c:pt idx="416">
                  <c:v>-0.11</c:v>
                </c:pt>
                <c:pt idx="417">
                  <c:v>-0.08</c:v>
                </c:pt>
                <c:pt idx="418">
                  <c:v>-0.11</c:v>
                </c:pt>
                <c:pt idx="419">
                  <c:v>-0.08</c:v>
                </c:pt>
                <c:pt idx="420">
                  <c:v>-0.08</c:v>
                </c:pt>
                <c:pt idx="421">
                  <c:v>-0.08</c:v>
                </c:pt>
                <c:pt idx="422">
                  <c:v>-0.08</c:v>
                </c:pt>
                <c:pt idx="423">
                  <c:v>-0.08</c:v>
                </c:pt>
                <c:pt idx="424">
                  <c:v>-0.11</c:v>
                </c:pt>
                <c:pt idx="425">
                  <c:v>-0.08</c:v>
                </c:pt>
                <c:pt idx="426">
                  <c:v>-0.06</c:v>
                </c:pt>
                <c:pt idx="427">
                  <c:v>-0.08</c:v>
                </c:pt>
                <c:pt idx="428">
                  <c:v>-7.0000000000000007E-2</c:v>
                </c:pt>
                <c:pt idx="429">
                  <c:v>-0.08</c:v>
                </c:pt>
                <c:pt idx="430">
                  <c:v>-0.06</c:v>
                </c:pt>
                <c:pt idx="431">
                  <c:v>-7.0000000000000007E-2</c:v>
                </c:pt>
                <c:pt idx="432">
                  <c:v>-7.0000000000000007E-2</c:v>
                </c:pt>
                <c:pt idx="433">
                  <c:v>-0.06</c:v>
                </c:pt>
                <c:pt idx="434">
                  <c:v>-0.06</c:v>
                </c:pt>
                <c:pt idx="435">
                  <c:v>-7.0000000000000007E-2</c:v>
                </c:pt>
                <c:pt idx="436">
                  <c:v>-0.06</c:v>
                </c:pt>
                <c:pt idx="437">
                  <c:v>-4.9999996999999997E-2</c:v>
                </c:pt>
                <c:pt idx="438">
                  <c:v>-7.0000000000000007E-2</c:v>
                </c:pt>
                <c:pt idx="439">
                  <c:v>-0.06</c:v>
                </c:pt>
                <c:pt idx="440">
                  <c:v>-0.06</c:v>
                </c:pt>
                <c:pt idx="441">
                  <c:v>-0.02</c:v>
                </c:pt>
                <c:pt idx="442">
                  <c:v>-7.0000000000000007E-2</c:v>
                </c:pt>
                <c:pt idx="443">
                  <c:v>-4.9999996999999997E-2</c:v>
                </c:pt>
                <c:pt idx="444">
                  <c:v>-0.02</c:v>
                </c:pt>
                <c:pt idx="445">
                  <c:v>-0.03</c:v>
                </c:pt>
                <c:pt idx="446">
                  <c:v>-0.06</c:v>
                </c:pt>
                <c:pt idx="447">
                  <c:v>-4.9999996999999997E-2</c:v>
                </c:pt>
                <c:pt idx="448">
                  <c:v>-0.02</c:v>
                </c:pt>
                <c:pt idx="449">
                  <c:v>-0.03</c:v>
                </c:pt>
                <c:pt idx="450">
                  <c:v>-0.03</c:v>
                </c:pt>
                <c:pt idx="451">
                  <c:v>-0.03</c:v>
                </c:pt>
                <c:pt idx="452">
                  <c:v>-0.03</c:v>
                </c:pt>
                <c:pt idx="453">
                  <c:v>-0.03</c:v>
                </c:pt>
                <c:pt idx="454">
                  <c:v>-0.01</c:v>
                </c:pt>
                <c:pt idx="455">
                  <c:v>-0.02</c:v>
                </c:pt>
                <c:pt idx="456">
                  <c:v>-0.01</c:v>
                </c:pt>
                <c:pt idx="457">
                  <c:v>-0.01</c:v>
                </c:pt>
                <c:pt idx="458">
                  <c:v>-0.02</c:v>
                </c:pt>
                <c:pt idx="459">
                  <c:v>-0.02</c:v>
                </c:pt>
                <c:pt idx="460">
                  <c:v>0.01</c:v>
                </c:pt>
                <c:pt idx="461">
                  <c:v>-0.02</c:v>
                </c:pt>
                <c:pt idx="462">
                  <c:v>-0.01</c:v>
                </c:pt>
                <c:pt idx="463">
                  <c:v>0</c:v>
                </c:pt>
                <c:pt idx="464">
                  <c:v>-0.02</c:v>
                </c:pt>
                <c:pt idx="465">
                  <c:v>-0.01</c:v>
                </c:pt>
                <c:pt idx="466">
                  <c:v>-0.01</c:v>
                </c:pt>
                <c:pt idx="467">
                  <c:v>0</c:v>
                </c:pt>
                <c:pt idx="468">
                  <c:v>0.01</c:v>
                </c:pt>
                <c:pt idx="469">
                  <c:v>0.01</c:v>
                </c:pt>
                <c:pt idx="470">
                  <c:v>0</c:v>
                </c:pt>
                <c:pt idx="471">
                  <c:v>0.01</c:v>
                </c:pt>
                <c:pt idx="472">
                  <c:v>0</c:v>
                </c:pt>
                <c:pt idx="473">
                  <c:v>0</c:v>
                </c:pt>
                <c:pt idx="474">
                  <c:v>0.02</c:v>
                </c:pt>
                <c:pt idx="475">
                  <c:v>0.01</c:v>
                </c:pt>
                <c:pt idx="476">
                  <c:v>0.01</c:v>
                </c:pt>
                <c:pt idx="477">
                  <c:v>0.02</c:v>
                </c:pt>
                <c:pt idx="478">
                  <c:v>0.02</c:v>
                </c:pt>
                <c:pt idx="479">
                  <c:v>0.02</c:v>
                </c:pt>
                <c:pt idx="480">
                  <c:v>0.02</c:v>
                </c:pt>
                <c:pt idx="481">
                  <c:v>0.03</c:v>
                </c:pt>
                <c:pt idx="482">
                  <c:v>0.01</c:v>
                </c:pt>
                <c:pt idx="483">
                  <c:v>0.02</c:v>
                </c:pt>
                <c:pt idx="484">
                  <c:v>0.03</c:v>
                </c:pt>
                <c:pt idx="485">
                  <c:v>0.02</c:v>
                </c:pt>
                <c:pt idx="486">
                  <c:v>0.02</c:v>
                </c:pt>
                <c:pt idx="487">
                  <c:v>0.04</c:v>
                </c:pt>
                <c:pt idx="488">
                  <c:v>0.04</c:v>
                </c:pt>
                <c:pt idx="489">
                  <c:v>0.04</c:v>
                </c:pt>
                <c:pt idx="490">
                  <c:v>0.04</c:v>
                </c:pt>
                <c:pt idx="491">
                  <c:v>0.03</c:v>
                </c:pt>
                <c:pt idx="492">
                  <c:v>0.03</c:v>
                </c:pt>
                <c:pt idx="493">
                  <c:v>4.9999996999999997E-2</c:v>
                </c:pt>
                <c:pt idx="494">
                  <c:v>0.04</c:v>
                </c:pt>
                <c:pt idx="495">
                  <c:v>0.03</c:v>
                </c:pt>
                <c:pt idx="496">
                  <c:v>0.04</c:v>
                </c:pt>
                <c:pt idx="497">
                  <c:v>4.9999996999999997E-2</c:v>
                </c:pt>
                <c:pt idx="498">
                  <c:v>4.9999996999999997E-2</c:v>
                </c:pt>
                <c:pt idx="499">
                  <c:v>7.0000000000000007E-2</c:v>
                </c:pt>
                <c:pt idx="500">
                  <c:v>7.0000000000000007E-2</c:v>
                </c:pt>
                <c:pt idx="501">
                  <c:v>4.9999996999999997E-2</c:v>
                </c:pt>
                <c:pt idx="502">
                  <c:v>4.9999996999999997E-2</c:v>
                </c:pt>
                <c:pt idx="503">
                  <c:v>7.0000000000000007E-2</c:v>
                </c:pt>
                <c:pt idx="504">
                  <c:v>4.9999996999999997E-2</c:v>
                </c:pt>
                <c:pt idx="505">
                  <c:v>7.0000000000000007E-2</c:v>
                </c:pt>
                <c:pt idx="506">
                  <c:v>0.08</c:v>
                </c:pt>
                <c:pt idx="507">
                  <c:v>0.08</c:v>
                </c:pt>
                <c:pt idx="508">
                  <c:v>8.9999996099999993E-2</c:v>
                </c:pt>
                <c:pt idx="509">
                  <c:v>0.08</c:v>
                </c:pt>
                <c:pt idx="510">
                  <c:v>7.0000000000000007E-2</c:v>
                </c:pt>
                <c:pt idx="511">
                  <c:v>0.08</c:v>
                </c:pt>
                <c:pt idx="512">
                  <c:v>0.08</c:v>
                </c:pt>
                <c:pt idx="513">
                  <c:v>8.9999996099999993E-2</c:v>
                </c:pt>
                <c:pt idx="514">
                  <c:v>0.08</c:v>
                </c:pt>
                <c:pt idx="515">
                  <c:v>9.9999993999999995E-2</c:v>
                </c:pt>
                <c:pt idx="516">
                  <c:v>9.9999993999999995E-2</c:v>
                </c:pt>
                <c:pt idx="517">
                  <c:v>8.9999996099999993E-2</c:v>
                </c:pt>
                <c:pt idx="518">
                  <c:v>8.9999996099999993E-2</c:v>
                </c:pt>
                <c:pt idx="519">
                  <c:v>8.9999996099999993E-2</c:v>
                </c:pt>
                <c:pt idx="520">
                  <c:v>8.9999996099999993E-2</c:v>
                </c:pt>
                <c:pt idx="521">
                  <c:v>8.9999996099999993E-2</c:v>
                </c:pt>
                <c:pt idx="522">
                  <c:v>9.9999993999999995E-2</c:v>
                </c:pt>
                <c:pt idx="523">
                  <c:v>0.12</c:v>
                </c:pt>
                <c:pt idx="524">
                  <c:v>0.12</c:v>
                </c:pt>
                <c:pt idx="525">
                  <c:v>9.9999993999999995E-2</c:v>
                </c:pt>
                <c:pt idx="526">
                  <c:v>9.9999993999999995E-2</c:v>
                </c:pt>
                <c:pt idx="527">
                  <c:v>8.9999996099999993E-2</c:v>
                </c:pt>
                <c:pt idx="528">
                  <c:v>9.9999993999999995E-2</c:v>
                </c:pt>
                <c:pt idx="529">
                  <c:v>0.12</c:v>
                </c:pt>
                <c:pt idx="530">
                  <c:v>0.12</c:v>
                </c:pt>
                <c:pt idx="531">
                  <c:v>0.14000000000000001</c:v>
                </c:pt>
                <c:pt idx="532">
                  <c:v>0.13</c:v>
                </c:pt>
                <c:pt idx="533">
                  <c:v>0.12</c:v>
                </c:pt>
                <c:pt idx="534">
                  <c:v>0.13</c:v>
                </c:pt>
                <c:pt idx="535">
                  <c:v>0.12</c:v>
                </c:pt>
                <c:pt idx="536">
                  <c:v>0.12</c:v>
                </c:pt>
                <c:pt idx="537">
                  <c:v>0.13</c:v>
                </c:pt>
                <c:pt idx="538">
                  <c:v>0.12</c:v>
                </c:pt>
                <c:pt idx="539">
                  <c:v>0.14000000000000001</c:v>
                </c:pt>
                <c:pt idx="540">
                  <c:v>0.12</c:v>
                </c:pt>
                <c:pt idx="541">
                  <c:v>0.14000000000000001</c:v>
                </c:pt>
                <c:pt idx="542">
                  <c:v>0.14000000000000001</c:v>
                </c:pt>
                <c:pt idx="543">
                  <c:v>0.14000000000000001</c:v>
                </c:pt>
                <c:pt idx="544">
                  <c:v>0.14000000000000001</c:v>
                </c:pt>
                <c:pt idx="545">
                  <c:v>0.14000000000000001</c:v>
                </c:pt>
                <c:pt idx="546">
                  <c:v>0.16</c:v>
                </c:pt>
                <c:pt idx="547">
                  <c:v>0.16</c:v>
                </c:pt>
                <c:pt idx="548">
                  <c:v>0.16</c:v>
                </c:pt>
                <c:pt idx="549">
                  <c:v>0.179999992</c:v>
                </c:pt>
                <c:pt idx="550">
                  <c:v>0.179999992</c:v>
                </c:pt>
                <c:pt idx="551">
                  <c:v>0.179999992</c:v>
                </c:pt>
                <c:pt idx="552">
                  <c:v>0.19999998799999999</c:v>
                </c:pt>
                <c:pt idx="553">
                  <c:v>0.19</c:v>
                </c:pt>
                <c:pt idx="554">
                  <c:v>0.21</c:v>
                </c:pt>
                <c:pt idx="555">
                  <c:v>0.179999992</c:v>
                </c:pt>
                <c:pt idx="556">
                  <c:v>0.179999992</c:v>
                </c:pt>
                <c:pt idx="557">
                  <c:v>0.19999998799999999</c:v>
                </c:pt>
                <c:pt idx="558">
                  <c:v>0.19999998799999999</c:v>
                </c:pt>
                <c:pt idx="559">
                  <c:v>0.19999998799999999</c:v>
                </c:pt>
                <c:pt idx="560">
                  <c:v>0.22999998899999999</c:v>
                </c:pt>
                <c:pt idx="561">
                  <c:v>0.22999998899999999</c:v>
                </c:pt>
                <c:pt idx="562">
                  <c:v>0.25</c:v>
                </c:pt>
                <c:pt idx="563">
                  <c:v>0.25</c:v>
                </c:pt>
                <c:pt idx="564">
                  <c:v>0.25</c:v>
                </c:pt>
                <c:pt idx="565">
                  <c:v>0.25</c:v>
                </c:pt>
                <c:pt idx="566">
                  <c:v>0.25</c:v>
                </c:pt>
                <c:pt idx="567">
                  <c:v>0.25</c:v>
                </c:pt>
                <c:pt idx="568">
                  <c:v>0.26</c:v>
                </c:pt>
                <c:pt idx="569">
                  <c:v>0.26</c:v>
                </c:pt>
                <c:pt idx="570">
                  <c:v>0.25</c:v>
                </c:pt>
                <c:pt idx="571">
                  <c:v>0.28000000000000003</c:v>
                </c:pt>
                <c:pt idx="572">
                  <c:v>0.28000000000000003</c:v>
                </c:pt>
                <c:pt idx="573">
                  <c:v>0.299999982</c:v>
                </c:pt>
                <c:pt idx="574">
                  <c:v>0.299999982</c:v>
                </c:pt>
                <c:pt idx="575">
                  <c:v>0.32</c:v>
                </c:pt>
                <c:pt idx="576">
                  <c:v>0.32</c:v>
                </c:pt>
                <c:pt idx="577">
                  <c:v>0.32</c:v>
                </c:pt>
                <c:pt idx="578">
                  <c:v>0.32</c:v>
                </c:pt>
                <c:pt idx="579">
                  <c:v>0.299999982</c:v>
                </c:pt>
                <c:pt idx="580">
                  <c:v>0.32</c:v>
                </c:pt>
                <c:pt idx="581">
                  <c:v>0.32</c:v>
                </c:pt>
                <c:pt idx="582">
                  <c:v>0.32</c:v>
                </c:pt>
                <c:pt idx="583">
                  <c:v>0.35</c:v>
                </c:pt>
                <c:pt idx="584">
                  <c:v>0.35</c:v>
                </c:pt>
                <c:pt idx="585">
                  <c:v>0.35</c:v>
                </c:pt>
                <c:pt idx="586">
                  <c:v>0.35999998500000002</c:v>
                </c:pt>
                <c:pt idx="587">
                  <c:v>0.35999998500000002</c:v>
                </c:pt>
                <c:pt idx="588">
                  <c:v>0.37</c:v>
                </c:pt>
                <c:pt idx="589">
                  <c:v>0.39</c:v>
                </c:pt>
                <c:pt idx="590">
                  <c:v>0.39</c:v>
                </c:pt>
                <c:pt idx="591">
                  <c:v>0.39</c:v>
                </c:pt>
                <c:pt idx="592">
                  <c:v>0.41</c:v>
                </c:pt>
                <c:pt idx="593">
                  <c:v>0.41</c:v>
                </c:pt>
                <c:pt idx="594">
                  <c:v>0.39</c:v>
                </c:pt>
                <c:pt idx="595">
                  <c:v>0.41</c:v>
                </c:pt>
                <c:pt idx="596">
                  <c:v>0.42</c:v>
                </c:pt>
                <c:pt idx="597">
                  <c:v>0.42999997699999998</c:v>
                </c:pt>
                <c:pt idx="598">
                  <c:v>0.42</c:v>
                </c:pt>
                <c:pt idx="599">
                  <c:v>0.41</c:v>
                </c:pt>
                <c:pt idx="600">
                  <c:v>0.45</c:v>
                </c:pt>
                <c:pt idx="601">
                  <c:v>0.42999997699999998</c:v>
                </c:pt>
                <c:pt idx="602">
                  <c:v>0.48</c:v>
                </c:pt>
                <c:pt idx="603">
                  <c:v>0.45</c:v>
                </c:pt>
                <c:pt idx="604">
                  <c:v>0.459999979</c:v>
                </c:pt>
                <c:pt idx="605">
                  <c:v>0.48</c:v>
                </c:pt>
                <c:pt idx="606">
                  <c:v>0.48</c:v>
                </c:pt>
                <c:pt idx="607">
                  <c:v>0.5</c:v>
                </c:pt>
                <c:pt idx="608">
                  <c:v>0.5</c:v>
                </c:pt>
                <c:pt idx="609">
                  <c:v>0.51</c:v>
                </c:pt>
                <c:pt idx="610">
                  <c:v>0.51</c:v>
                </c:pt>
                <c:pt idx="611">
                  <c:v>0.51</c:v>
                </c:pt>
                <c:pt idx="612">
                  <c:v>0.5</c:v>
                </c:pt>
                <c:pt idx="613">
                  <c:v>0.52</c:v>
                </c:pt>
                <c:pt idx="614">
                  <c:v>0.55000000000000004</c:v>
                </c:pt>
                <c:pt idx="615">
                  <c:v>0.53</c:v>
                </c:pt>
                <c:pt idx="616">
                  <c:v>0.55000000000000004</c:v>
                </c:pt>
                <c:pt idx="617">
                  <c:v>0.55000000000000004</c:v>
                </c:pt>
                <c:pt idx="618">
                  <c:v>0.56999999999999995</c:v>
                </c:pt>
                <c:pt idx="619">
                  <c:v>0.56999999999999995</c:v>
                </c:pt>
                <c:pt idx="620">
                  <c:v>0.59</c:v>
                </c:pt>
                <c:pt idx="621">
                  <c:v>0.56999999999999995</c:v>
                </c:pt>
                <c:pt idx="622">
                  <c:v>0.57999999999999996</c:v>
                </c:pt>
                <c:pt idx="623">
                  <c:v>0.56999999999999995</c:v>
                </c:pt>
                <c:pt idx="624">
                  <c:v>0.61</c:v>
                </c:pt>
                <c:pt idx="625">
                  <c:v>0.57999999999999996</c:v>
                </c:pt>
                <c:pt idx="626">
                  <c:v>0.59</c:v>
                </c:pt>
                <c:pt idx="627">
                  <c:v>0.61</c:v>
                </c:pt>
                <c:pt idx="628">
                  <c:v>0.62</c:v>
                </c:pt>
                <c:pt idx="629">
                  <c:v>0.64</c:v>
                </c:pt>
                <c:pt idx="630">
                  <c:v>0.62</c:v>
                </c:pt>
                <c:pt idx="631">
                  <c:v>0.62</c:v>
                </c:pt>
                <c:pt idx="632">
                  <c:v>0.64</c:v>
                </c:pt>
                <c:pt idx="633">
                  <c:v>0.64</c:v>
                </c:pt>
                <c:pt idx="634">
                  <c:v>0.64</c:v>
                </c:pt>
                <c:pt idx="635">
                  <c:v>0.64</c:v>
                </c:pt>
                <c:pt idx="636">
                  <c:v>0.65999996699999997</c:v>
                </c:pt>
                <c:pt idx="637">
                  <c:v>0.66999995700000003</c:v>
                </c:pt>
                <c:pt idx="638">
                  <c:v>0.68</c:v>
                </c:pt>
                <c:pt idx="639">
                  <c:v>0.68</c:v>
                </c:pt>
                <c:pt idx="640">
                  <c:v>0.68</c:v>
                </c:pt>
                <c:pt idx="641">
                  <c:v>0.69</c:v>
                </c:pt>
                <c:pt idx="642">
                  <c:v>0.68</c:v>
                </c:pt>
                <c:pt idx="643">
                  <c:v>0.7</c:v>
                </c:pt>
                <c:pt idx="644">
                  <c:v>0.69</c:v>
                </c:pt>
                <c:pt idx="645">
                  <c:v>0.69</c:v>
                </c:pt>
                <c:pt idx="646">
                  <c:v>0.7</c:v>
                </c:pt>
                <c:pt idx="647">
                  <c:v>0.72999995900000003</c:v>
                </c:pt>
                <c:pt idx="648">
                  <c:v>0.7</c:v>
                </c:pt>
                <c:pt idx="649">
                  <c:v>0.72999995900000003</c:v>
                </c:pt>
                <c:pt idx="650">
                  <c:v>0.72999995900000003</c:v>
                </c:pt>
                <c:pt idx="651">
                  <c:v>0.75</c:v>
                </c:pt>
                <c:pt idx="652">
                  <c:v>0.75</c:v>
                </c:pt>
                <c:pt idx="653">
                  <c:v>0.75</c:v>
                </c:pt>
                <c:pt idx="654">
                  <c:v>0.75</c:v>
                </c:pt>
                <c:pt idx="655">
                  <c:v>0.75</c:v>
                </c:pt>
                <c:pt idx="656">
                  <c:v>0.77</c:v>
                </c:pt>
                <c:pt idx="657">
                  <c:v>0.78</c:v>
                </c:pt>
                <c:pt idx="658">
                  <c:v>0.77</c:v>
                </c:pt>
                <c:pt idx="659">
                  <c:v>0.77</c:v>
                </c:pt>
                <c:pt idx="660">
                  <c:v>0.79999995199999996</c:v>
                </c:pt>
                <c:pt idx="661">
                  <c:v>0.79999995199999996</c:v>
                </c:pt>
                <c:pt idx="662">
                  <c:v>0.79999995199999996</c:v>
                </c:pt>
                <c:pt idx="663">
                  <c:v>0.79999995199999996</c:v>
                </c:pt>
                <c:pt idx="664">
                  <c:v>0.78</c:v>
                </c:pt>
                <c:pt idx="665">
                  <c:v>0.79999995199999996</c:v>
                </c:pt>
                <c:pt idx="666">
                  <c:v>0.79999995199999996</c:v>
                </c:pt>
                <c:pt idx="667">
                  <c:v>0.82</c:v>
                </c:pt>
                <c:pt idx="668">
                  <c:v>0.82</c:v>
                </c:pt>
                <c:pt idx="669">
                  <c:v>0.83</c:v>
                </c:pt>
                <c:pt idx="670">
                  <c:v>0.83</c:v>
                </c:pt>
                <c:pt idx="671">
                  <c:v>0.83</c:v>
                </c:pt>
                <c:pt idx="672">
                  <c:v>0.84</c:v>
                </c:pt>
                <c:pt idx="673">
                  <c:v>0.849999964</c:v>
                </c:pt>
                <c:pt idx="674">
                  <c:v>0.85999995500000004</c:v>
                </c:pt>
                <c:pt idx="675">
                  <c:v>0.85999995500000004</c:v>
                </c:pt>
                <c:pt idx="676">
                  <c:v>0.85999995500000004</c:v>
                </c:pt>
                <c:pt idx="677">
                  <c:v>0.89</c:v>
                </c:pt>
                <c:pt idx="678">
                  <c:v>0.89</c:v>
                </c:pt>
                <c:pt idx="679">
                  <c:v>0.89</c:v>
                </c:pt>
                <c:pt idx="680">
                  <c:v>0.89</c:v>
                </c:pt>
                <c:pt idx="681">
                  <c:v>0.89</c:v>
                </c:pt>
                <c:pt idx="682">
                  <c:v>0.89</c:v>
                </c:pt>
                <c:pt idx="683">
                  <c:v>0.89</c:v>
                </c:pt>
                <c:pt idx="684">
                  <c:v>0.90999996699999997</c:v>
                </c:pt>
                <c:pt idx="685">
                  <c:v>0.90999996699999997</c:v>
                </c:pt>
                <c:pt idx="686">
                  <c:v>0.90999996699999997</c:v>
                </c:pt>
                <c:pt idx="687">
                  <c:v>0.90999996699999997</c:v>
                </c:pt>
                <c:pt idx="688">
                  <c:v>0.93</c:v>
                </c:pt>
                <c:pt idx="689">
                  <c:v>0.93</c:v>
                </c:pt>
                <c:pt idx="690">
                  <c:v>0.94</c:v>
                </c:pt>
                <c:pt idx="691">
                  <c:v>0.96</c:v>
                </c:pt>
                <c:pt idx="692">
                  <c:v>0.94</c:v>
                </c:pt>
                <c:pt idx="693">
                  <c:v>0.94</c:v>
                </c:pt>
                <c:pt idx="694">
                  <c:v>0.94</c:v>
                </c:pt>
                <c:pt idx="695">
                  <c:v>0.96</c:v>
                </c:pt>
                <c:pt idx="696">
                  <c:v>0.96</c:v>
                </c:pt>
                <c:pt idx="697">
                  <c:v>0.96</c:v>
                </c:pt>
                <c:pt idx="698">
                  <c:v>0.96</c:v>
                </c:pt>
                <c:pt idx="699">
                  <c:v>0.97999995900000003</c:v>
                </c:pt>
                <c:pt idx="700">
                  <c:v>0.96</c:v>
                </c:pt>
                <c:pt idx="701">
                  <c:v>1</c:v>
                </c:pt>
                <c:pt idx="702">
                  <c:v>1</c:v>
                </c:pt>
                <c:pt idx="703">
                  <c:v>0.97999995900000003</c:v>
                </c:pt>
                <c:pt idx="704">
                  <c:v>1</c:v>
                </c:pt>
                <c:pt idx="705">
                  <c:v>1</c:v>
                </c:pt>
                <c:pt idx="706">
                  <c:v>1.01</c:v>
                </c:pt>
                <c:pt idx="707">
                  <c:v>1.05</c:v>
                </c:pt>
                <c:pt idx="708">
                  <c:v>1.05</c:v>
                </c:pt>
                <c:pt idx="709">
                  <c:v>1.02</c:v>
                </c:pt>
                <c:pt idx="710">
                  <c:v>1.05</c:v>
                </c:pt>
                <c:pt idx="711">
                  <c:v>1.05</c:v>
                </c:pt>
                <c:pt idx="712">
                  <c:v>1.06999993</c:v>
                </c:pt>
                <c:pt idx="713">
                  <c:v>1.05</c:v>
                </c:pt>
                <c:pt idx="714">
                  <c:v>1.05</c:v>
                </c:pt>
                <c:pt idx="715">
                  <c:v>1.06999993</c:v>
                </c:pt>
                <c:pt idx="716">
                  <c:v>1.0799999199999999</c:v>
                </c:pt>
                <c:pt idx="717">
                  <c:v>1.06999993</c:v>
                </c:pt>
                <c:pt idx="718">
                  <c:v>1.0799999199999999</c:v>
                </c:pt>
                <c:pt idx="719">
                  <c:v>1.0799999199999999</c:v>
                </c:pt>
                <c:pt idx="720">
                  <c:v>1.0799999199999999</c:v>
                </c:pt>
                <c:pt idx="721">
                  <c:v>1.1000000000000001</c:v>
                </c:pt>
                <c:pt idx="722">
                  <c:v>1.1200000000000001</c:v>
                </c:pt>
                <c:pt idx="723">
                  <c:v>1.1200000000000001</c:v>
                </c:pt>
                <c:pt idx="724">
                  <c:v>1.1200000000000001</c:v>
                </c:pt>
                <c:pt idx="725">
                  <c:v>1.1399999999999999</c:v>
                </c:pt>
                <c:pt idx="726">
                  <c:v>1.1399999999999999</c:v>
                </c:pt>
                <c:pt idx="727">
                  <c:v>1.1200000000000001</c:v>
                </c:pt>
                <c:pt idx="728">
                  <c:v>1.1399999999999999</c:v>
                </c:pt>
                <c:pt idx="729">
                  <c:v>1.1399999999999999</c:v>
                </c:pt>
                <c:pt idx="730">
                  <c:v>1.1599999999999999</c:v>
                </c:pt>
                <c:pt idx="731">
                  <c:v>1.1599999999999999</c:v>
                </c:pt>
                <c:pt idx="732">
                  <c:v>1.1599999999999999</c:v>
                </c:pt>
                <c:pt idx="733">
                  <c:v>1.1599999999999999</c:v>
                </c:pt>
                <c:pt idx="734">
                  <c:v>1.1599999999999999</c:v>
                </c:pt>
                <c:pt idx="735">
                  <c:v>1.18</c:v>
                </c:pt>
                <c:pt idx="736">
                  <c:v>1.18</c:v>
                </c:pt>
                <c:pt idx="737">
                  <c:v>1.18</c:v>
                </c:pt>
                <c:pt idx="738">
                  <c:v>1.18</c:v>
                </c:pt>
                <c:pt idx="739">
                  <c:v>1.18</c:v>
                </c:pt>
                <c:pt idx="740">
                  <c:v>1.20999992</c:v>
                </c:pt>
                <c:pt idx="741">
                  <c:v>1.23</c:v>
                </c:pt>
                <c:pt idx="742">
                  <c:v>1.23</c:v>
                </c:pt>
                <c:pt idx="743">
                  <c:v>1.20999992</c:v>
                </c:pt>
                <c:pt idx="744">
                  <c:v>1.23</c:v>
                </c:pt>
                <c:pt idx="745">
                  <c:v>1.23</c:v>
                </c:pt>
                <c:pt idx="746">
                  <c:v>1.23</c:v>
                </c:pt>
                <c:pt idx="747">
                  <c:v>1.26</c:v>
                </c:pt>
                <c:pt idx="748">
                  <c:v>1.25</c:v>
                </c:pt>
                <c:pt idx="749">
                  <c:v>1.26</c:v>
                </c:pt>
                <c:pt idx="750">
                  <c:v>1.28</c:v>
                </c:pt>
                <c:pt idx="751">
                  <c:v>1.28</c:v>
                </c:pt>
                <c:pt idx="752">
                  <c:v>1.28</c:v>
                </c:pt>
                <c:pt idx="753">
                  <c:v>1.3</c:v>
                </c:pt>
                <c:pt idx="754">
                  <c:v>1.28</c:v>
                </c:pt>
                <c:pt idx="755">
                  <c:v>1.28</c:v>
                </c:pt>
                <c:pt idx="756">
                  <c:v>1.28</c:v>
                </c:pt>
                <c:pt idx="757">
                  <c:v>1.3</c:v>
                </c:pt>
                <c:pt idx="758">
                  <c:v>1.31999993</c:v>
                </c:pt>
                <c:pt idx="759">
                  <c:v>1.3</c:v>
                </c:pt>
                <c:pt idx="760">
                  <c:v>1.31999993</c:v>
                </c:pt>
                <c:pt idx="761">
                  <c:v>1.3299999199999999</c:v>
                </c:pt>
                <c:pt idx="762">
                  <c:v>1.3299999199999999</c:v>
                </c:pt>
                <c:pt idx="763">
                  <c:v>1.33999991</c:v>
                </c:pt>
                <c:pt idx="764">
                  <c:v>1.33999991</c:v>
                </c:pt>
                <c:pt idx="765">
                  <c:v>1.33999991</c:v>
                </c:pt>
                <c:pt idx="766">
                  <c:v>1.37</c:v>
                </c:pt>
                <c:pt idx="767">
                  <c:v>1.35</c:v>
                </c:pt>
                <c:pt idx="768">
                  <c:v>1.39</c:v>
                </c:pt>
                <c:pt idx="769">
                  <c:v>1.39</c:v>
                </c:pt>
                <c:pt idx="770">
                  <c:v>1.35</c:v>
                </c:pt>
                <c:pt idx="771">
                  <c:v>1.39</c:v>
                </c:pt>
                <c:pt idx="772">
                  <c:v>1.39</c:v>
                </c:pt>
                <c:pt idx="773">
                  <c:v>1.37</c:v>
                </c:pt>
                <c:pt idx="774">
                  <c:v>1.41</c:v>
                </c:pt>
                <c:pt idx="775">
                  <c:v>1.41</c:v>
                </c:pt>
                <c:pt idx="776">
                  <c:v>1.4399999400000001</c:v>
                </c:pt>
                <c:pt idx="777">
                  <c:v>1.4399999400000001</c:v>
                </c:pt>
                <c:pt idx="778">
                  <c:v>1.4399999400000001</c:v>
                </c:pt>
                <c:pt idx="779">
                  <c:v>1.42</c:v>
                </c:pt>
                <c:pt idx="780">
                  <c:v>1.4399999400000001</c:v>
                </c:pt>
                <c:pt idx="781">
                  <c:v>1.45999992</c:v>
                </c:pt>
                <c:pt idx="782">
                  <c:v>1.48</c:v>
                </c:pt>
                <c:pt idx="783">
                  <c:v>1.48</c:v>
                </c:pt>
                <c:pt idx="784">
                  <c:v>1.48</c:v>
                </c:pt>
                <c:pt idx="785">
                  <c:v>1.48</c:v>
                </c:pt>
                <c:pt idx="786">
                  <c:v>1.48</c:v>
                </c:pt>
                <c:pt idx="787">
                  <c:v>1.48</c:v>
                </c:pt>
                <c:pt idx="788">
                  <c:v>1.51</c:v>
                </c:pt>
                <c:pt idx="789">
                  <c:v>1.5</c:v>
                </c:pt>
                <c:pt idx="790">
                  <c:v>1.51</c:v>
                </c:pt>
                <c:pt idx="791">
                  <c:v>1.51</c:v>
                </c:pt>
                <c:pt idx="792">
                  <c:v>1.51</c:v>
                </c:pt>
                <c:pt idx="793">
                  <c:v>1.53</c:v>
                </c:pt>
                <c:pt idx="794">
                  <c:v>1.55</c:v>
                </c:pt>
                <c:pt idx="795">
                  <c:v>1.55</c:v>
                </c:pt>
                <c:pt idx="796">
                  <c:v>1.56999993</c:v>
                </c:pt>
                <c:pt idx="797">
                  <c:v>1.56999993</c:v>
                </c:pt>
                <c:pt idx="798">
                  <c:v>1.5799999199999999</c:v>
                </c:pt>
                <c:pt idx="799">
                  <c:v>1.5799999199999999</c:v>
                </c:pt>
                <c:pt idx="800">
                  <c:v>1.5799999199999999</c:v>
                </c:pt>
                <c:pt idx="801">
                  <c:v>1.56999993</c:v>
                </c:pt>
                <c:pt idx="802">
                  <c:v>1.5799999199999999</c:v>
                </c:pt>
                <c:pt idx="803">
                  <c:v>1.62</c:v>
                </c:pt>
                <c:pt idx="804">
                  <c:v>1.62</c:v>
                </c:pt>
                <c:pt idx="805">
                  <c:v>1.62</c:v>
                </c:pt>
                <c:pt idx="806">
                  <c:v>1.62</c:v>
                </c:pt>
                <c:pt idx="807">
                  <c:v>1.64</c:v>
                </c:pt>
                <c:pt idx="808">
                  <c:v>1.62</c:v>
                </c:pt>
                <c:pt idx="809">
                  <c:v>1.64</c:v>
                </c:pt>
                <c:pt idx="810">
                  <c:v>1.62</c:v>
                </c:pt>
                <c:pt idx="811">
                  <c:v>1.66</c:v>
                </c:pt>
                <c:pt idx="812">
                  <c:v>1.66</c:v>
                </c:pt>
                <c:pt idx="813">
                  <c:v>1.67</c:v>
                </c:pt>
                <c:pt idx="814">
                  <c:v>1.67</c:v>
                </c:pt>
                <c:pt idx="815">
                  <c:v>1.67</c:v>
                </c:pt>
                <c:pt idx="816">
                  <c:v>1.70999992</c:v>
                </c:pt>
                <c:pt idx="817">
                  <c:v>1.70999992</c:v>
                </c:pt>
                <c:pt idx="818">
                  <c:v>1.73</c:v>
                </c:pt>
                <c:pt idx="819">
                  <c:v>1.70999992</c:v>
                </c:pt>
                <c:pt idx="820">
                  <c:v>1.70999992</c:v>
                </c:pt>
                <c:pt idx="821">
                  <c:v>1.73</c:v>
                </c:pt>
                <c:pt idx="822">
                  <c:v>1.73</c:v>
                </c:pt>
                <c:pt idx="823">
                  <c:v>1.73</c:v>
                </c:pt>
                <c:pt idx="824">
                  <c:v>1.76</c:v>
                </c:pt>
                <c:pt idx="825">
                  <c:v>1.76</c:v>
                </c:pt>
                <c:pt idx="826">
                  <c:v>1.78</c:v>
                </c:pt>
                <c:pt idx="827">
                  <c:v>1.78</c:v>
                </c:pt>
                <c:pt idx="828">
                  <c:v>1.78</c:v>
                </c:pt>
                <c:pt idx="829">
                  <c:v>1.8</c:v>
                </c:pt>
                <c:pt idx="830">
                  <c:v>1.81999993</c:v>
                </c:pt>
                <c:pt idx="831">
                  <c:v>1.81999993</c:v>
                </c:pt>
                <c:pt idx="832">
                  <c:v>1.81999993</c:v>
                </c:pt>
                <c:pt idx="833">
                  <c:v>1.8299999199999999</c:v>
                </c:pt>
                <c:pt idx="834">
                  <c:v>1.87</c:v>
                </c:pt>
                <c:pt idx="835">
                  <c:v>1.8499999</c:v>
                </c:pt>
                <c:pt idx="836">
                  <c:v>1.87</c:v>
                </c:pt>
                <c:pt idx="837">
                  <c:v>1.87</c:v>
                </c:pt>
                <c:pt idx="838">
                  <c:v>1.89</c:v>
                </c:pt>
                <c:pt idx="839">
                  <c:v>1.89</c:v>
                </c:pt>
                <c:pt idx="840">
                  <c:v>1.92</c:v>
                </c:pt>
                <c:pt idx="841">
                  <c:v>1.92</c:v>
                </c:pt>
                <c:pt idx="842">
                  <c:v>1.9399999400000001</c:v>
                </c:pt>
                <c:pt idx="843">
                  <c:v>1.95999992</c:v>
                </c:pt>
                <c:pt idx="844">
                  <c:v>1.9399999400000001</c:v>
                </c:pt>
                <c:pt idx="845">
                  <c:v>1.95999992</c:v>
                </c:pt>
                <c:pt idx="846">
                  <c:v>2</c:v>
                </c:pt>
                <c:pt idx="847">
                  <c:v>1.9799998999999999</c:v>
                </c:pt>
                <c:pt idx="848">
                  <c:v>2.0099999999999998</c:v>
                </c:pt>
                <c:pt idx="849">
                  <c:v>2.0099999999999998</c:v>
                </c:pt>
                <c:pt idx="850">
                  <c:v>2.0299999999999998</c:v>
                </c:pt>
                <c:pt idx="851">
                  <c:v>2.0499999999999998</c:v>
                </c:pt>
                <c:pt idx="852">
                  <c:v>2.0299999999999998</c:v>
                </c:pt>
                <c:pt idx="853">
                  <c:v>2.08</c:v>
                </c:pt>
                <c:pt idx="854">
                  <c:v>2.08</c:v>
                </c:pt>
                <c:pt idx="855">
                  <c:v>2.08</c:v>
                </c:pt>
                <c:pt idx="856">
                  <c:v>2.08</c:v>
                </c:pt>
                <c:pt idx="857">
                  <c:v>2.1</c:v>
                </c:pt>
                <c:pt idx="858">
                  <c:v>2.13999987</c:v>
                </c:pt>
                <c:pt idx="859">
                  <c:v>2.13999987</c:v>
                </c:pt>
                <c:pt idx="860">
                  <c:v>2.13999987</c:v>
                </c:pt>
                <c:pt idx="861">
                  <c:v>2.16999984</c:v>
                </c:pt>
                <c:pt idx="862">
                  <c:v>2.16999984</c:v>
                </c:pt>
                <c:pt idx="863">
                  <c:v>2.19</c:v>
                </c:pt>
                <c:pt idx="864">
                  <c:v>2.19</c:v>
                </c:pt>
                <c:pt idx="865">
                  <c:v>2.21</c:v>
                </c:pt>
                <c:pt idx="866">
                  <c:v>2.21</c:v>
                </c:pt>
                <c:pt idx="867">
                  <c:v>2.2400000000000002</c:v>
                </c:pt>
                <c:pt idx="868">
                  <c:v>2.25</c:v>
                </c:pt>
                <c:pt idx="869">
                  <c:v>2.2799999999999998</c:v>
                </c:pt>
                <c:pt idx="870">
                  <c:v>2.2999999999999998</c:v>
                </c:pt>
                <c:pt idx="871">
                  <c:v>2.2999999999999998</c:v>
                </c:pt>
                <c:pt idx="872">
                  <c:v>2.3199999999999998</c:v>
                </c:pt>
                <c:pt idx="873">
                  <c:v>2.3199999999999998</c:v>
                </c:pt>
                <c:pt idx="874">
                  <c:v>2.35</c:v>
                </c:pt>
                <c:pt idx="875">
                  <c:v>2.35</c:v>
                </c:pt>
                <c:pt idx="876">
                  <c:v>2.37</c:v>
                </c:pt>
                <c:pt idx="877">
                  <c:v>2.37</c:v>
                </c:pt>
                <c:pt idx="878">
                  <c:v>2.38999987</c:v>
                </c:pt>
                <c:pt idx="879">
                  <c:v>2.41999984</c:v>
                </c:pt>
                <c:pt idx="880">
                  <c:v>2.41999984</c:v>
                </c:pt>
                <c:pt idx="881">
                  <c:v>2.46</c:v>
                </c:pt>
                <c:pt idx="882">
                  <c:v>2.46</c:v>
                </c:pt>
                <c:pt idx="883">
                  <c:v>2.48</c:v>
                </c:pt>
                <c:pt idx="884">
                  <c:v>2.4900000000000002</c:v>
                </c:pt>
                <c:pt idx="885">
                  <c:v>2.5099999999999998</c:v>
                </c:pt>
                <c:pt idx="886">
                  <c:v>2.5099999999999998</c:v>
                </c:pt>
                <c:pt idx="887">
                  <c:v>2.5299999999999998</c:v>
                </c:pt>
                <c:pt idx="888">
                  <c:v>2.57</c:v>
                </c:pt>
                <c:pt idx="889">
                  <c:v>2.5499999999999998</c:v>
                </c:pt>
                <c:pt idx="890">
                  <c:v>2.6</c:v>
                </c:pt>
                <c:pt idx="891">
                  <c:v>2.62</c:v>
                </c:pt>
                <c:pt idx="892">
                  <c:v>2.62</c:v>
                </c:pt>
                <c:pt idx="893">
                  <c:v>2.63999987</c:v>
                </c:pt>
                <c:pt idx="894">
                  <c:v>2.6599998500000002</c:v>
                </c:pt>
                <c:pt idx="895">
                  <c:v>2.6599998500000002</c:v>
                </c:pt>
                <c:pt idx="896">
                  <c:v>2.66999984</c:v>
                </c:pt>
                <c:pt idx="897">
                  <c:v>2.69</c:v>
                </c:pt>
                <c:pt idx="898">
                  <c:v>2.73</c:v>
                </c:pt>
                <c:pt idx="899">
                  <c:v>2.73</c:v>
                </c:pt>
                <c:pt idx="900">
                  <c:v>2.76</c:v>
                </c:pt>
                <c:pt idx="901">
                  <c:v>2.76</c:v>
                </c:pt>
                <c:pt idx="902">
                  <c:v>2.8</c:v>
                </c:pt>
                <c:pt idx="903">
                  <c:v>2.81</c:v>
                </c:pt>
                <c:pt idx="904">
                  <c:v>2.82</c:v>
                </c:pt>
                <c:pt idx="905">
                  <c:v>2.83</c:v>
                </c:pt>
                <c:pt idx="906">
                  <c:v>2.87</c:v>
                </c:pt>
                <c:pt idx="907">
                  <c:v>2.88999987</c:v>
                </c:pt>
                <c:pt idx="908">
                  <c:v>2.88999987</c:v>
                </c:pt>
                <c:pt idx="909">
                  <c:v>2.91999984</c:v>
                </c:pt>
                <c:pt idx="910">
                  <c:v>2.91999984</c:v>
                </c:pt>
                <c:pt idx="911">
                  <c:v>2.96</c:v>
                </c:pt>
                <c:pt idx="912">
                  <c:v>2.98</c:v>
                </c:pt>
                <c:pt idx="913">
                  <c:v>3</c:v>
                </c:pt>
                <c:pt idx="914">
                  <c:v>3.01</c:v>
                </c:pt>
                <c:pt idx="915">
                  <c:v>3.05</c:v>
                </c:pt>
                <c:pt idx="916">
                  <c:v>3.06</c:v>
                </c:pt>
                <c:pt idx="917">
                  <c:v>3.07</c:v>
                </c:pt>
                <c:pt idx="918">
                  <c:v>3.08</c:v>
                </c:pt>
                <c:pt idx="919">
                  <c:v>3.1</c:v>
                </c:pt>
                <c:pt idx="920">
                  <c:v>3.1599998500000002</c:v>
                </c:pt>
                <c:pt idx="921">
                  <c:v>3.16999984</c:v>
                </c:pt>
                <c:pt idx="922">
                  <c:v>3.1899998200000002</c:v>
                </c:pt>
                <c:pt idx="923">
                  <c:v>3.19999981</c:v>
                </c:pt>
                <c:pt idx="924">
                  <c:v>3.26</c:v>
                </c:pt>
                <c:pt idx="925">
                  <c:v>3.25</c:v>
                </c:pt>
                <c:pt idx="926">
                  <c:v>3.26</c:v>
                </c:pt>
                <c:pt idx="927">
                  <c:v>3.3</c:v>
                </c:pt>
                <c:pt idx="928">
                  <c:v>3.33</c:v>
                </c:pt>
                <c:pt idx="929">
                  <c:v>3.36</c:v>
                </c:pt>
                <c:pt idx="930">
                  <c:v>3.3799998800000002</c:v>
                </c:pt>
                <c:pt idx="931">
                  <c:v>3.3999998599999999</c:v>
                </c:pt>
                <c:pt idx="932">
                  <c:v>3.41999984</c:v>
                </c:pt>
                <c:pt idx="933">
                  <c:v>3.46</c:v>
                </c:pt>
                <c:pt idx="934">
                  <c:v>3.5</c:v>
                </c:pt>
                <c:pt idx="935">
                  <c:v>3.52</c:v>
                </c:pt>
                <c:pt idx="936">
                  <c:v>3.54</c:v>
                </c:pt>
                <c:pt idx="937">
                  <c:v>3.57</c:v>
                </c:pt>
                <c:pt idx="938">
                  <c:v>3.58</c:v>
                </c:pt>
                <c:pt idx="939">
                  <c:v>3.62</c:v>
                </c:pt>
                <c:pt idx="940">
                  <c:v>3.6599998500000002</c:v>
                </c:pt>
                <c:pt idx="941">
                  <c:v>3.6799998299999999</c:v>
                </c:pt>
                <c:pt idx="942">
                  <c:v>3.7099997999999998</c:v>
                </c:pt>
                <c:pt idx="943">
                  <c:v>3.74</c:v>
                </c:pt>
                <c:pt idx="944">
                  <c:v>3.76</c:v>
                </c:pt>
                <c:pt idx="945">
                  <c:v>3.78</c:v>
                </c:pt>
                <c:pt idx="946">
                  <c:v>3.82</c:v>
                </c:pt>
                <c:pt idx="947">
                  <c:v>3.84</c:v>
                </c:pt>
                <c:pt idx="948">
                  <c:v>3.8799998800000002</c:v>
                </c:pt>
                <c:pt idx="949">
                  <c:v>3.91999984</c:v>
                </c:pt>
                <c:pt idx="950">
                  <c:v>3.94999981</c:v>
                </c:pt>
                <c:pt idx="951">
                  <c:v>3.98</c:v>
                </c:pt>
                <c:pt idx="952">
                  <c:v>4</c:v>
                </c:pt>
                <c:pt idx="953">
                  <c:v>4.0499997099999998</c:v>
                </c:pt>
                <c:pt idx="954">
                  <c:v>4.08</c:v>
                </c:pt>
                <c:pt idx="955">
                  <c:v>4.1100000000000003</c:v>
                </c:pt>
                <c:pt idx="956">
                  <c:v>4.1399999999999997</c:v>
                </c:pt>
                <c:pt idx="957">
                  <c:v>4.17</c:v>
                </c:pt>
                <c:pt idx="958">
                  <c:v>4.21</c:v>
                </c:pt>
                <c:pt idx="959">
                  <c:v>4.25</c:v>
                </c:pt>
                <c:pt idx="960">
                  <c:v>4.2799997300000001</c:v>
                </c:pt>
                <c:pt idx="961">
                  <c:v>4.33</c:v>
                </c:pt>
                <c:pt idx="962">
                  <c:v>4.37</c:v>
                </c:pt>
                <c:pt idx="963">
                  <c:v>4.3899999999999997</c:v>
                </c:pt>
                <c:pt idx="964">
                  <c:v>4.4400000000000004</c:v>
                </c:pt>
                <c:pt idx="965">
                  <c:v>4.4800000000000004</c:v>
                </c:pt>
                <c:pt idx="966">
                  <c:v>4.5499997099999998</c:v>
                </c:pt>
                <c:pt idx="967">
                  <c:v>4.5699996900000004</c:v>
                </c:pt>
                <c:pt idx="968">
                  <c:v>4.5999999999999996</c:v>
                </c:pt>
                <c:pt idx="969">
                  <c:v>4.6399999999999997</c:v>
                </c:pt>
                <c:pt idx="970">
                  <c:v>4.7</c:v>
                </c:pt>
                <c:pt idx="971">
                  <c:v>4.7300000000000004</c:v>
                </c:pt>
                <c:pt idx="972">
                  <c:v>4.7599997500000004</c:v>
                </c:pt>
                <c:pt idx="973">
                  <c:v>4.79</c:v>
                </c:pt>
                <c:pt idx="974">
                  <c:v>4.83999968</c:v>
                </c:pt>
                <c:pt idx="975">
                  <c:v>4.91</c:v>
                </c:pt>
                <c:pt idx="976">
                  <c:v>4.95</c:v>
                </c:pt>
                <c:pt idx="977">
                  <c:v>4.97</c:v>
                </c:pt>
                <c:pt idx="978">
                  <c:v>5.0299997300000001</c:v>
                </c:pt>
                <c:pt idx="979">
                  <c:v>5.0699996900000004</c:v>
                </c:pt>
                <c:pt idx="980">
                  <c:v>5.13</c:v>
                </c:pt>
                <c:pt idx="981">
                  <c:v>5.15</c:v>
                </c:pt>
                <c:pt idx="982">
                  <c:v>5.19</c:v>
                </c:pt>
                <c:pt idx="983">
                  <c:v>5.24</c:v>
                </c:pt>
                <c:pt idx="984">
                  <c:v>5.31</c:v>
                </c:pt>
                <c:pt idx="985">
                  <c:v>5.35</c:v>
                </c:pt>
                <c:pt idx="986">
                  <c:v>5.4</c:v>
                </c:pt>
                <c:pt idx="987">
                  <c:v>5.44</c:v>
                </c:pt>
                <c:pt idx="988">
                  <c:v>5.5099997500000004</c:v>
                </c:pt>
                <c:pt idx="989">
                  <c:v>5.5299997300000001</c:v>
                </c:pt>
                <c:pt idx="990">
                  <c:v>5.58</c:v>
                </c:pt>
                <c:pt idx="991">
                  <c:v>5.66</c:v>
                </c:pt>
                <c:pt idx="992">
                  <c:v>5.71</c:v>
                </c:pt>
                <c:pt idx="993">
                  <c:v>5.7599997500000004</c:v>
                </c:pt>
                <c:pt idx="994">
                  <c:v>5.7999997099999998</c:v>
                </c:pt>
                <c:pt idx="995">
                  <c:v>5.85</c:v>
                </c:pt>
                <c:pt idx="996">
                  <c:v>5.92</c:v>
                </c:pt>
                <c:pt idx="997">
                  <c:v>5.96</c:v>
                </c:pt>
                <c:pt idx="998">
                  <c:v>6.04</c:v>
                </c:pt>
                <c:pt idx="999">
                  <c:v>6.1</c:v>
                </c:pt>
                <c:pt idx="1000">
                  <c:v>6.15</c:v>
                </c:pt>
                <c:pt idx="1001">
                  <c:v>6.2</c:v>
                </c:pt>
                <c:pt idx="1002">
                  <c:v>6.27</c:v>
                </c:pt>
                <c:pt idx="1003">
                  <c:v>6.2999997099999998</c:v>
                </c:pt>
                <c:pt idx="1004">
                  <c:v>6.3799996400000003</c:v>
                </c:pt>
                <c:pt idx="1005">
                  <c:v>6.42</c:v>
                </c:pt>
                <c:pt idx="1006">
                  <c:v>6.49</c:v>
                </c:pt>
                <c:pt idx="1007">
                  <c:v>6.54</c:v>
                </c:pt>
                <c:pt idx="1008">
                  <c:v>6.6099996599999997</c:v>
                </c:pt>
                <c:pt idx="1009">
                  <c:v>6.68</c:v>
                </c:pt>
                <c:pt idx="1010">
                  <c:v>6.72</c:v>
                </c:pt>
                <c:pt idx="1011">
                  <c:v>6.7999997099999998</c:v>
                </c:pt>
                <c:pt idx="1012">
                  <c:v>6.85</c:v>
                </c:pt>
                <c:pt idx="1013">
                  <c:v>6.93</c:v>
                </c:pt>
                <c:pt idx="1014">
                  <c:v>6.99</c:v>
                </c:pt>
                <c:pt idx="1015">
                  <c:v>7.06</c:v>
                </c:pt>
                <c:pt idx="1016">
                  <c:v>7.12</c:v>
                </c:pt>
                <c:pt idx="1017">
                  <c:v>7.18</c:v>
                </c:pt>
                <c:pt idx="1018">
                  <c:v>7.2599997500000004</c:v>
                </c:pt>
                <c:pt idx="1019">
                  <c:v>7.2999997099999998</c:v>
                </c:pt>
                <c:pt idx="1020">
                  <c:v>7.37</c:v>
                </c:pt>
                <c:pt idx="1021">
                  <c:v>7.45</c:v>
                </c:pt>
                <c:pt idx="1022">
                  <c:v>7.5299997300000001</c:v>
                </c:pt>
                <c:pt idx="1023">
                  <c:v>7.5699996900000004</c:v>
                </c:pt>
                <c:pt idx="1024">
                  <c:v>7.6299996400000003</c:v>
                </c:pt>
                <c:pt idx="1025">
                  <c:v>7.68</c:v>
                </c:pt>
                <c:pt idx="1026">
                  <c:v>7.77</c:v>
                </c:pt>
                <c:pt idx="1027">
                  <c:v>7.83999968</c:v>
                </c:pt>
                <c:pt idx="1028">
                  <c:v>7.91</c:v>
                </c:pt>
                <c:pt idx="1029">
                  <c:v>7.99</c:v>
                </c:pt>
                <c:pt idx="1030">
                  <c:v>8.0500000000000007</c:v>
                </c:pt>
                <c:pt idx="1031">
                  <c:v>8.1399989999999995</c:v>
                </c:pt>
                <c:pt idx="1032">
                  <c:v>8.2200000000000006</c:v>
                </c:pt>
                <c:pt idx="1033">
                  <c:v>8.2899999999999991</c:v>
                </c:pt>
                <c:pt idx="1034">
                  <c:v>8.3699999999999992</c:v>
                </c:pt>
                <c:pt idx="1035">
                  <c:v>8.44</c:v>
                </c:pt>
                <c:pt idx="1036">
                  <c:v>8.5199995000000008</c:v>
                </c:pt>
                <c:pt idx="1037">
                  <c:v>8.5999990000000004</c:v>
                </c:pt>
                <c:pt idx="1038">
                  <c:v>8.67</c:v>
                </c:pt>
                <c:pt idx="1039">
                  <c:v>8.75</c:v>
                </c:pt>
                <c:pt idx="1040">
                  <c:v>8.82</c:v>
                </c:pt>
                <c:pt idx="1041">
                  <c:v>8.9</c:v>
                </c:pt>
                <c:pt idx="1042">
                  <c:v>8.9700000000000006</c:v>
                </c:pt>
                <c:pt idx="1043">
                  <c:v>9.0399999999999991</c:v>
                </c:pt>
                <c:pt idx="1044">
                  <c:v>9.0999990000000004</c:v>
                </c:pt>
                <c:pt idx="1045">
                  <c:v>9.1799990000000005</c:v>
                </c:pt>
                <c:pt idx="1046">
                  <c:v>9.25</c:v>
                </c:pt>
                <c:pt idx="1047">
                  <c:v>9.2799999999999994</c:v>
                </c:pt>
                <c:pt idx="1048">
                  <c:v>9.36</c:v>
                </c:pt>
                <c:pt idx="1049">
                  <c:v>9.42</c:v>
                </c:pt>
                <c:pt idx="1050">
                  <c:v>9.4600000000000009</c:v>
                </c:pt>
                <c:pt idx="1051">
                  <c:v>9.5299999999999994</c:v>
                </c:pt>
                <c:pt idx="1052">
                  <c:v>9.61</c:v>
                </c:pt>
                <c:pt idx="1053">
                  <c:v>9.67</c:v>
                </c:pt>
                <c:pt idx="1054">
                  <c:v>9.7100000000000009</c:v>
                </c:pt>
                <c:pt idx="1055">
                  <c:v>9.7699995000000008</c:v>
                </c:pt>
                <c:pt idx="1056">
                  <c:v>9.83</c:v>
                </c:pt>
                <c:pt idx="1057">
                  <c:v>9.8899989999999995</c:v>
                </c:pt>
                <c:pt idx="1058">
                  <c:v>9.94</c:v>
                </c:pt>
                <c:pt idx="1059">
                  <c:v>10.01</c:v>
                </c:pt>
                <c:pt idx="1060">
                  <c:v>10.050000000000001</c:v>
                </c:pt>
                <c:pt idx="1061">
                  <c:v>10.11</c:v>
                </c:pt>
                <c:pt idx="1062">
                  <c:v>10.16</c:v>
                </c:pt>
                <c:pt idx="1063">
                  <c:v>10.210000000000001</c:v>
                </c:pt>
                <c:pt idx="1064">
                  <c:v>10.28</c:v>
                </c:pt>
                <c:pt idx="1065">
                  <c:v>10.33</c:v>
                </c:pt>
                <c:pt idx="1066">
                  <c:v>10.37</c:v>
                </c:pt>
                <c:pt idx="1067">
                  <c:v>10.46</c:v>
                </c:pt>
                <c:pt idx="1068">
                  <c:v>10.51</c:v>
                </c:pt>
                <c:pt idx="1069">
                  <c:v>10.55</c:v>
                </c:pt>
                <c:pt idx="1070">
                  <c:v>10.5999994</c:v>
                </c:pt>
                <c:pt idx="1071">
                  <c:v>10.65</c:v>
                </c:pt>
                <c:pt idx="1072">
                  <c:v>10.69</c:v>
                </c:pt>
                <c:pt idx="1073">
                  <c:v>10.75</c:v>
                </c:pt>
                <c:pt idx="1074">
                  <c:v>10.82</c:v>
                </c:pt>
                <c:pt idx="1075">
                  <c:v>10.87</c:v>
                </c:pt>
                <c:pt idx="1076">
                  <c:v>10.92</c:v>
                </c:pt>
                <c:pt idx="1077">
                  <c:v>10.98</c:v>
                </c:pt>
                <c:pt idx="1078">
                  <c:v>11.019999500000001</c:v>
                </c:pt>
                <c:pt idx="1079">
                  <c:v>11.04</c:v>
                </c:pt>
                <c:pt idx="1080">
                  <c:v>11.0999994</c:v>
                </c:pt>
                <c:pt idx="1081">
                  <c:v>11.15</c:v>
                </c:pt>
                <c:pt idx="1082">
                  <c:v>11.2</c:v>
                </c:pt>
                <c:pt idx="1083">
                  <c:v>11.2599993</c:v>
                </c:pt>
                <c:pt idx="1084">
                  <c:v>11.269999500000001</c:v>
                </c:pt>
                <c:pt idx="1085">
                  <c:v>11.3499994</c:v>
                </c:pt>
                <c:pt idx="1086">
                  <c:v>11.37</c:v>
                </c:pt>
                <c:pt idx="1087">
                  <c:v>11.44</c:v>
                </c:pt>
                <c:pt idx="1088">
                  <c:v>11.4699993</c:v>
                </c:pt>
                <c:pt idx="1089">
                  <c:v>11.519999500000001</c:v>
                </c:pt>
                <c:pt idx="1090">
                  <c:v>11.59</c:v>
                </c:pt>
                <c:pt idx="1091">
                  <c:v>11.59</c:v>
                </c:pt>
                <c:pt idx="1092">
                  <c:v>11.6799994</c:v>
                </c:pt>
                <c:pt idx="1093">
                  <c:v>11.69</c:v>
                </c:pt>
                <c:pt idx="1094">
                  <c:v>11.74</c:v>
                </c:pt>
                <c:pt idx="1095">
                  <c:v>11.8</c:v>
                </c:pt>
                <c:pt idx="1096">
                  <c:v>11.82</c:v>
                </c:pt>
                <c:pt idx="1097">
                  <c:v>11.86</c:v>
                </c:pt>
                <c:pt idx="1098">
                  <c:v>11.91</c:v>
                </c:pt>
                <c:pt idx="1099">
                  <c:v>11.98</c:v>
                </c:pt>
                <c:pt idx="1100">
                  <c:v>12</c:v>
                </c:pt>
                <c:pt idx="1101">
                  <c:v>12.05</c:v>
                </c:pt>
                <c:pt idx="1102">
                  <c:v>12.08</c:v>
                </c:pt>
                <c:pt idx="1103">
                  <c:v>12.16</c:v>
                </c:pt>
                <c:pt idx="1104">
                  <c:v>12.21</c:v>
                </c:pt>
                <c:pt idx="1105">
                  <c:v>12.2199993</c:v>
                </c:pt>
                <c:pt idx="1106">
                  <c:v>12.269999500000001</c:v>
                </c:pt>
                <c:pt idx="1107">
                  <c:v>12.33</c:v>
                </c:pt>
                <c:pt idx="1108">
                  <c:v>12.4</c:v>
                </c:pt>
                <c:pt idx="1109">
                  <c:v>12.4299994</c:v>
                </c:pt>
                <c:pt idx="1110">
                  <c:v>12.46</c:v>
                </c:pt>
                <c:pt idx="1111">
                  <c:v>12.54</c:v>
                </c:pt>
                <c:pt idx="1112">
                  <c:v>12.5599995</c:v>
                </c:pt>
                <c:pt idx="1113">
                  <c:v>12.62</c:v>
                </c:pt>
                <c:pt idx="1114">
                  <c:v>12.66</c:v>
                </c:pt>
                <c:pt idx="1115">
                  <c:v>12.7</c:v>
                </c:pt>
                <c:pt idx="1116">
                  <c:v>12.73</c:v>
                </c:pt>
                <c:pt idx="1117">
                  <c:v>12.769999500000001</c:v>
                </c:pt>
                <c:pt idx="1118">
                  <c:v>12.84</c:v>
                </c:pt>
                <c:pt idx="1119">
                  <c:v>12.87</c:v>
                </c:pt>
                <c:pt idx="1120">
                  <c:v>12.91</c:v>
                </c:pt>
                <c:pt idx="1121">
                  <c:v>12.94</c:v>
                </c:pt>
                <c:pt idx="1122">
                  <c:v>13</c:v>
                </c:pt>
                <c:pt idx="1123">
                  <c:v>13.0099993</c:v>
                </c:pt>
                <c:pt idx="1124">
                  <c:v>13.07</c:v>
                </c:pt>
                <c:pt idx="1125">
                  <c:v>13.0999994</c:v>
                </c:pt>
                <c:pt idx="1126">
                  <c:v>13.15</c:v>
                </c:pt>
                <c:pt idx="1127">
                  <c:v>13.17</c:v>
                </c:pt>
                <c:pt idx="1128">
                  <c:v>13.2599993</c:v>
                </c:pt>
                <c:pt idx="1129">
                  <c:v>13.25</c:v>
                </c:pt>
                <c:pt idx="1130">
                  <c:v>13.32</c:v>
                </c:pt>
                <c:pt idx="1131">
                  <c:v>13.33</c:v>
                </c:pt>
                <c:pt idx="1132">
                  <c:v>13.37</c:v>
                </c:pt>
                <c:pt idx="1133">
                  <c:v>13.4</c:v>
                </c:pt>
                <c:pt idx="1134">
                  <c:v>13.44</c:v>
                </c:pt>
                <c:pt idx="1135">
                  <c:v>13.4699993</c:v>
                </c:pt>
                <c:pt idx="1136">
                  <c:v>13.5</c:v>
                </c:pt>
                <c:pt idx="1137">
                  <c:v>13.54</c:v>
                </c:pt>
                <c:pt idx="1138">
                  <c:v>13.58</c:v>
                </c:pt>
                <c:pt idx="1139">
                  <c:v>13.5999994</c:v>
                </c:pt>
                <c:pt idx="1140">
                  <c:v>13.65</c:v>
                </c:pt>
                <c:pt idx="1141">
                  <c:v>13.69</c:v>
                </c:pt>
                <c:pt idx="1142">
                  <c:v>13.71</c:v>
                </c:pt>
                <c:pt idx="1143">
                  <c:v>13.74</c:v>
                </c:pt>
                <c:pt idx="1144">
                  <c:v>13.769999500000001</c:v>
                </c:pt>
                <c:pt idx="1145">
                  <c:v>13.7999992</c:v>
                </c:pt>
                <c:pt idx="1146">
                  <c:v>13.82</c:v>
                </c:pt>
                <c:pt idx="1147">
                  <c:v>13.86</c:v>
                </c:pt>
                <c:pt idx="1148">
                  <c:v>13.9</c:v>
                </c:pt>
                <c:pt idx="1149">
                  <c:v>13.91</c:v>
                </c:pt>
                <c:pt idx="1150">
                  <c:v>13.9699993</c:v>
                </c:pt>
                <c:pt idx="1151">
                  <c:v>13.98</c:v>
                </c:pt>
                <c:pt idx="1152">
                  <c:v>14.0099993</c:v>
                </c:pt>
                <c:pt idx="1153">
                  <c:v>14.04</c:v>
                </c:pt>
                <c:pt idx="1154">
                  <c:v>14.08</c:v>
                </c:pt>
                <c:pt idx="1155">
                  <c:v>14.13</c:v>
                </c:pt>
                <c:pt idx="1156">
                  <c:v>14.139999400000001</c:v>
                </c:pt>
                <c:pt idx="1157">
                  <c:v>14.15</c:v>
                </c:pt>
                <c:pt idx="1158">
                  <c:v>14.19</c:v>
                </c:pt>
                <c:pt idx="1159">
                  <c:v>14.21</c:v>
                </c:pt>
                <c:pt idx="1160">
                  <c:v>14.23</c:v>
                </c:pt>
                <c:pt idx="1161">
                  <c:v>14.29</c:v>
                </c:pt>
                <c:pt idx="1162">
                  <c:v>14.2999992</c:v>
                </c:pt>
                <c:pt idx="1163">
                  <c:v>14.32</c:v>
                </c:pt>
                <c:pt idx="1164">
                  <c:v>14.36</c:v>
                </c:pt>
                <c:pt idx="1165">
                  <c:v>14.389999400000001</c:v>
                </c:pt>
                <c:pt idx="1166">
                  <c:v>14.42</c:v>
                </c:pt>
                <c:pt idx="1167">
                  <c:v>14.45</c:v>
                </c:pt>
                <c:pt idx="1168">
                  <c:v>14.45</c:v>
                </c:pt>
                <c:pt idx="1169">
                  <c:v>14.48</c:v>
                </c:pt>
                <c:pt idx="1170">
                  <c:v>14.519999500000001</c:v>
                </c:pt>
                <c:pt idx="1171">
                  <c:v>14.57</c:v>
                </c:pt>
                <c:pt idx="1172">
                  <c:v>14.57</c:v>
                </c:pt>
                <c:pt idx="1173">
                  <c:v>14.61</c:v>
                </c:pt>
                <c:pt idx="1174">
                  <c:v>14.63</c:v>
                </c:pt>
                <c:pt idx="1175">
                  <c:v>14.639999400000001</c:v>
                </c:pt>
                <c:pt idx="1176">
                  <c:v>14.6799994</c:v>
                </c:pt>
                <c:pt idx="1177">
                  <c:v>14.69</c:v>
                </c:pt>
                <c:pt idx="1178">
                  <c:v>14.71</c:v>
                </c:pt>
                <c:pt idx="1179">
                  <c:v>14.75</c:v>
                </c:pt>
                <c:pt idx="1180">
                  <c:v>14.769999500000001</c:v>
                </c:pt>
                <c:pt idx="1181">
                  <c:v>14.7999992</c:v>
                </c:pt>
                <c:pt idx="1182">
                  <c:v>14.83</c:v>
                </c:pt>
                <c:pt idx="1183">
                  <c:v>14.8499994</c:v>
                </c:pt>
                <c:pt idx="1184">
                  <c:v>14.86</c:v>
                </c:pt>
                <c:pt idx="1185">
                  <c:v>14.91</c:v>
                </c:pt>
                <c:pt idx="1186">
                  <c:v>14.94</c:v>
                </c:pt>
                <c:pt idx="1187">
                  <c:v>14.95</c:v>
                </c:pt>
                <c:pt idx="1188">
                  <c:v>14.9699993</c:v>
                </c:pt>
                <c:pt idx="1189">
                  <c:v>15</c:v>
                </c:pt>
                <c:pt idx="1190">
                  <c:v>15.04</c:v>
                </c:pt>
                <c:pt idx="1191">
                  <c:v>15.0599995</c:v>
                </c:pt>
                <c:pt idx="1192">
                  <c:v>15.07</c:v>
                </c:pt>
                <c:pt idx="1193">
                  <c:v>15.089999199999999</c:v>
                </c:pt>
                <c:pt idx="1194">
                  <c:v>15.12</c:v>
                </c:pt>
                <c:pt idx="1195">
                  <c:v>15.16</c:v>
                </c:pt>
                <c:pt idx="1196">
                  <c:v>15.17</c:v>
                </c:pt>
                <c:pt idx="1197">
                  <c:v>15.17</c:v>
                </c:pt>
                <c:pt idx="1198">
                  <c:v>15.21</c:v>
                </c:pt>
                <c:pt idx="1199">
                  <c:v>15.23</c:v>
                </c:pt>
                <c:pt idx="1200">
                  <c:v>15.2599993</c:v>
                </c:pt>
                <c:pt idx="1201">
                  <c:v>15.28</c:v>
                </c:pt>
                <c:pt idx="1202">
                  <c:v>15.2999992</c:v>
                </c:pt>
                <c:pt idx="1203">
                  <c:v>15.33</c:v>
                </c:pt>
                <c:pt idx="1204">
                  <c:v>15.33</c:v>
                </c:pt>
                <c:pt idx="1205">
                  <c:v>15.37</c:v>
                </c:pt>
                <c:pt idx="1206">
                  <c:v>15.389999400000001</c:v>
                </c:pt>
                <c:pt idx="1207">
                  <c:v>15.389999400000001</c:v>
                </c:pt>
                <c:pt idx="1208">
                  <c:v>15.41</c:v>
                </c:pt>
                <c:pt idx="1209">
                  <c:v>15.44</c:v>
                </c:pt>
                <c:pt idx="1210">
                  <c:v>15.44</c:v>
                </c:pt>
                <c:pt idx="1211">
                  <c:v>15.46</c:v>
                </c:pt>
                <c:pt idx="1212">
                  <c:v>15.5</c:v>
                </c:pt>
                <c:pt idx="1213">
                  <c:v>15.5099993</c:v>
                </c:pt>
                <c:pt idx="1214">
                  <c:v>15.53</c:v>
                </c:pt>
                <c:pt idx="1215">
                  <c:v>15.5499992</c:v>
                </c:pt>
                <c:pt idx="1216">
                  <c:v>15.57</c:v>
                </c:pt>
                <c:pt idx="1217">
                  <c:v>15.5999994</c:v>
                </c:pt>
                <c:pt idx="1218">
                  <c:v>15.62</c:v>
                </c:pt>
                <c:pt idx="1219">
                  <c:v>15.639999400000001</c:v>
                </c:pt>
                <c:pt idx="1220">
                  <c:v>15.66</c:v>
                </c:pt>
                <c:pt idx="1221">
                  <c:v>15.67</c:v>
                </c:pt>
                <c:pt idx="1222">
                  <c:v>15.71</c:v>
                </c:pt>
                <c:pt idx="1223">
                  <c:v>15.69</c:v>
                </c:pt>
                <c:pt idx="1224">
                  <c:v>15.7199993</c:v>
                </c:pt>
                <c:pt idx="1225">
                  <c:v>15.73</c:v>
                </c:pt>
                <c:pt idx="1226">
                  <c:v>15.7599993</c:v>
                </c:pt>
                <c:pt idx="1227">
                  <c:v>15.78</c:v>
                </c:pt>
                <c:pt idx="1228">
                  <c:v>15.8099995</c:v>
                </c:pt>
                <c:pt idx="1229">
                  <c:v>15.8099995</c:v>
                </c:pt>
                <c:pt idx="1230">
                  <c:v>15.82</c:v>
                </c:pt>
                <c:pt idx="1231">
                  <c:v>15.86</c:v>
                </c:pt>
                <c:pt idx="1232">
                  <c:v>15.87</c:v>
                </c:pt>
                <c:pt idx="1233">
                  <c:v>15.87</c:v>
                </c:pt>
                <c:pt idx="1234">
                  <c:v>15.88</c:v>
                </c:pt>
                <c:pt idx="1235">
                  <c:v>15.9</c:v>
                </c:pt>
                <c:pt idx="1236">
                  <c:v>15.92</c:v>
                </c:pt>
                <c:pt idx="1237">
                  <c:v>15.95</c:v>
                </c:pt>
                <c:pt idx="1238">
                  <c:v>15.9699993</c:v>
                </c:pt>
                <c:pt idx="1239">
                  <c:v>15.98</c:v>
                </c:pt>
                <c:pt idx="1240">
                  <c:v>15.99</c:v>
                </c:pt>
                <c:pt idx="1241">
                  <c:v>15.99</c:v>
                </c:pt>
                <c:pt idx="1242">
                  <c:v>16.02</c:v>
                </c:pt>
                <c:pt idx="1243">
                  <c:v>16.039999000000002</c:v>
                </c:pt>
                <c:pt idx="1244">
                  <c:v>16.059999999999999</c:v>
                </c:pt>
                <c:pt idx="1245">
                  <c:v>16.059999999999999</c:v>
                </c:pt>
                <c:pt idx="1246">
                  <c:v>16.079999999999998</c:v>
                </c:pt>
                <c:pt idx="1247">
                  <c:v>16.079999999999998</c:v>
                </c:pt>
                <c:pt idx="1248">
                  <c:v>16.100000000000001</c:v>
                </c:pt>
                <c:pt idx="1249">
                  <c:v>16.149999999999999</c:v>
                </c:pt>
                <c:pt idx="1250">
                  <c:v>16.149999999999999</c:v>
                </c:pt>
                <c:pt idx="1251">
                  <c:v>16.16</c:v>
                </c:pt>
                <c:pt idx="1252">
                  <c:v>16.16</c:v>
                </c:pt>
                <c:pt idx="1253">
                  <c:v>16.170000000000002</c:v>
                </c:pt>
                <c:pt idx="1254">
                  <c:v>16.21</c:v>
                </c:pt>
                <c:pt idx="1255">
                  <c:v>16.21</c:v>
                </c:pt>
                <c:pt idx="1256">
                  <c:v>16.239999999999998</c:v>
                </c:pt>
                <c:pt idx="1257">
                  <c:v>16.25</c:v>
                </c:pt>
                <c:pt idx="1258">
                  <c:v>16.239999999999998</c:v>
                </c:pt>
                <c:pt idx="1259">
                  <c:v>16.27</c:v>
                </c:pt>
                <c:pt idx="1260">
                  <c:v>16.289999000000002</c:v>
                </c:pt>
                <c:pt idx="1261">
                  <c:v>16.309999999999999</c:v>
                </c:pt>
                <c:pt idx="1262">
                  <c:v>16.309999999999999</c:v>
                </c:pt>
                <c:pt idx="1263">
                  <c:v>16.32</c:v>
                </c:pt>
                <c:pt idx="1264">
                  <c:v>16.329999999999998</c:v>
                </c:pt>
                <c:pt idx="1265">
                  <c:v>16.350000000000001</c:v>
                </c:pt>
                <c:pt idx="1266">
                  <c:v>16.359998699999998</c:v>
                </c:pt>
                <c:pt idx="1267">
                  <c:v>16.369998899999999</c:v>
                </c:pt>
                <c:pt idx="1268">
                  <c:v>16.41</c:v>
                </c:pt>
                <c:pt idx="1269">
                  <c:v>16.38</c:v>
                </c:pt>
                <c:pt idx="1270">
                  <c:v>16.420000000000002</c:v>
                </c:pt>
                <c:pt idx="1271">
                  <c:v>16.440000000000001</c:v>
                </c:pt>
                <c:pt idx="1272">
                  <c:v>16.440000000000001</c:v>
                </c:pt>
                <c:pt idx="1273">
                  <c:v>16.46</c:v>
                </c:pt>
                <c:pt idx="1274">
                  <c:v>16.47</c:v>
                </c:pt>
                <c:pt idx="1275">
                  <c:v>16.48</c:v>
                </c:pt>
                <c:pt idx="1276">
                  <c:v>16.510000000000002</c:v>
                </c:pt>
                <c:pt idx="1277">
                  <c:v>16.489999999999998</c:v>
                </c:pt>
                <c:pt idx="1278">
                  <c:v>16.510000000000002</c:v>
                </c:pt>
                <c:pt idx="1279">
                  <c:v>16.539999000000002</c:v>
                </c:pt>
                <c:pt idx="1280">
                  <c:v>16.55</c:v>
                </c:pt>
                <c:pt idx="1281">
                  <c:v>16.539999000000002</c:v>
                </c:pt>
                <c:pt idx="1282">
                  <c:v>16.57</c:v>
                </c:pt>
                <c:pt idx="1283">
                  <c:v>16.57</c:v>
                </c:pt>
                <c:pt idx="1284">
                  <c:v>16.579999999999998</c:v>
                </c:pt>
                <c:pt idx="1285">
                  <c:v>16.59</c:v>
                </c:pt>
                <c:pt idx="1286">
                  <c:v>16.600000000000001</c:v>
                </c:pt>
                <c:pt idx="1287">
                  <c:v>16.600000000000001</c:v>
                </c:pt>
                <c:pt idx="1288">
                  <c:v>16.619998899999999</c:v>
                </c:pt>
                <c:pt idx="1289">
                  <c:v>16.63</c:v>
                </c:pt>
                <c:pt idx="1290">
                  <c:v>16.63</c:v>
                </c:pt>
                <c:pt idx="1291">
                  <c:v>16.64</c:v>
                </c:pt>
                <c:pt idx="1292">
                  <c:v>16.64</c:v>
                </c:pt>
                <c:pt idx="1293">
                  <c:v>16.670000000000002</c:v>
                </c:pt>
                <c:pt idx="1294">
                  <c:v>16.68</c:v>
                </c:pt>
                <c:pt idx="1295">
                  <c:v>16.699998900000001</c:v>
                </c:pt>
                <c:pt idx="1296">
                  <c:v>16.699998900000001</c:v>
                </c:pt>
                <c:pt idx="1297">
                  <c:v>16.699998900000001</c:v>
                </c:pt>
                <c:pt idx="1298">
                  <c:v>16.690000000000001</c:v>
                </c:pt>
                <c:pt idx="1299">
                  <c:v>16.71</c:v>
                </c:pt>
                <c:pt idx="1300">
                  <c:v>16.71</c:v>
                </c:pt>
                <c:pt idx="1301">
                  <c:v>16.71</c:v>
                </c:pt>
                <c:pt idx="1302">
                  <c:v>16.75</c:v>
                </c:pt>
                <c:pt idx="1303">
                  <c:v>16.779998800000001</c:v>
                </c:pt>
                <c:pt idx="1304">
                  <c:v>16.739999999999998</c:v>
                </c:pt>
                <c:pt idx="1305">
                  <c:v>16.760000000000002</c:v>
                </c:pt>
                <c:pt idx="1306">
                  <c:v>16.760000000000002</c:v>
                </c:pt>
                <c:pt idx="1307">
                  <c:v>16.779998800000001</c:v>
                </c:pt>
                <c:pt idx="1308">
                  <c:v>16.779998800000001</c:v>
                </c:pt>
                <c:pt idx="1309">
                  <c:v>16.8</c:v>
                </c:pt>
                <c:pt idx="1310">
                  <c:v>16.789999000000002</c:v>
                </c:pt>
                <c:pt idx="1311">
                  <c:v>16.809999999999999</c:v>
                </c:pt>
                <c:pt idx="1312">
                  <c:v>16.8</c:v>
                </c:pt>
                <c:pt idx="1313">
                  <c:v>16.82</c:v>
                </c:pt>
                <c:pt idx="1314">
                  <c:v>16.84</c:v>
                </c:pt>
                <c:pt idx="1315">
                  <c:v>16.84</c:v>
                </c:pt>
                <c:pt idx="1316">
                  <c:v>16.82</c:v>
                </c:pt>
                <c:pt idx="1317">
                  <c:v>16.859998699999998</c:v>
                </c:pt>
                <c:pt idx="1318">
                  <c:v>16.850000000000001</c:v>
                </c:pt>
                <c:pt idx="1319">
                  <c:v>16.850000000000001</c:v>
                </c:pt>
                <c:pt idx="1320">
                  <c:v>16.859998699999998</c:v>
                </c:pt>
                <c:pt idx="1321">
                  <c:v>16.869998899999999</c:v>
                </c:pt>
                <c:pt idx="1322">
                  <c:v>16.899999999999999</c:v>
                </c:pt>
                <c:pt idx="1323">
                  <c:v>16.89</c:v>
                </c:pt>
                <c:pt idx="1324">
                  <c:v>16.869998899999999</c:v>
                </c:pt>
                <c:pt idx="1325">
                  <c:v>16.91</c:v>
                </c:pt>
                <c:pt idx="1326">
                  <c:v>16.91</c:v>
                </c:pt>
                <c:pt idx="1327">
                  <c:v>16.940000000000001</c:v>
                </c:pt>
                <c:pt idx="1328">
                  <c:v>16.920000000000002</c:v>
                </c:pt>
                <c:pt idx="1329">
                  <c:v>16.920000000000002</c:v>
                </c:pt>
                <c:pt idx="1330">
                  <c:v>16.949998900000001</c:v>
                </c:pt>
                <c:pt idx="1331">
                  <c:v>16.96</c:v>
                </c:pt>
                <c:pt idx="1332">
                  <c:v>16.949998900000001</c:v>
                </c:pt>
                <c:pt idx="1333">
                  <c:v>16.97</c:v>
                </c:pt>
                <c:pt idx="1334">
                  <c:v>16.949998900000001</c:v>
                </c:pt>
                <c:pt idx="1335">
                  <c:v>16.949998900000001</c:v>
                </c:pt>
                <c:pt idx="1336">
                  <c:v>16.98</c:v>
                </c:pt>
                <c:pt idx="1337">
                  <c:v>17</c:v>
                </c:pt>
                <c:pt idx="1338">
                  <c:v>16.97</c:v>
                </c:pt>
                <c:pt idx="1339">
                  <c:v>16.98</c:v>
                </c:pt>
                <c:pt idx="1340">
                  <c:v>17</c:v>
                </c:pt>
                <c:pt idx="1341">
                  <c:v>17.02</c:v>
                </c:pt>
                <c:pt idx="1342">
                  <c:v>16.98</c:v>
                </c:pt>
                <c:pt idx="1343">
                  <c:v>17.010000000000002</c:v>
                </c:pt>
                <c:pt idx="1344">
                  <c:v>17.010000000000002</c:v>
                </c:pt>
                <c:pt idx="1345">
                  <c:v>17</c:v>
                </c:pt>
                <c:pt idx="1346">
                  <c:v>17.010000000000002</c:v>
                </c:pt>
                <c:pt idx="1347">
                  <c:v>17.02</c:v>
                </c:pt>
                <c:pt idx="1348">
                  <c:v>17.010000000000002</c:v>
                </c:pt>
                <c:pt idx="1349">
                  <c:v>17.02</c:v>
                </c:pt>
                <c:pt idx="1350">
                  <c:v>17.029998800000001</c:v>
                </c:pt>
                <c:pt idx="1351">
                  <c:v>17.05</c:v>
                </c:pt>
                <c:pt idx="1352">
                  <c:v>17.05</c:v>
                </c:pt>
                <c:pt idx="1353">
                  <c:v>17.029998800000001</c:v>
                </c:pt>
                <c:pt idx="1354">
                  <c:v>17.05</c:v>
                </c:pt>
                <c:pt idx="1355">
                  <c:v>17.059999999999999</c:v>
                </c:pt>
                <c:pt idx="1356">
                  <c:v>17.05</c:v>
                </c:pt>
                <c:pt idx="1357">
                  <c:v>17.059999999999999</c:v>
                </c:pt>
                <c:pt idx="1358">
                  <c:v>17.05</c:v>
                </c:pt>
                <c:pt idx="1359">
                  <c:v>17.05</c:v>
                </c:pt>
                <c:pt idx="1360">
                  <c:v>17.059999999999999</c:v>
                </c:pt>
                <c:pt idx="1361">
                  <c:v>17.05</c:v>
                </c:pt>
                <c:pt idx="1362">
                  <c:v>17.07</c:v>
                </c:pt>
                <c:pt idx="1363">
                  <c:v>17.07</c:v>
                </c:pt>
                <c:pt idx="1364">
                  <c:v>17.059999999999999</c:v>
                </c:pt>
                <c:pt idx="1365">
                  <c:v>17.07</c:v>
                </c:pt>
                <c:pt idx="1366">
                  <c:v>17.059999999999999</c:v>
                </c:pt>
                <c:pt idx="1367">
                  <c:v>17.059999999999999</c:v>
                </c:pt>
                <c:pt idx="1368">
                  <c:v>17.07</c:v>
                </c:pt>
                <c:pt idx="1369">
                  <c:v>17.07</c:v>
                </c:pt>
                <c:pt idx="1370">
                  <c:v>17.079999999999998</c:v>
                </c:pt>
                <c:pt idx="1371">
                  <c:v>17.07</c:v>
                </c:pt>
                <c:pt idx="1372">
                  <c:v>17.07</c:v>
                </c:pt>
                <c:pt idx="1373">
                  <c:v>17.079999999999998</c:v>
                </c:pt>
                <c:pt idx="1374">
                  <c:v>17.07</c:v>
                </c:pt>
                <c:pt idx="1375">
                  <c:v>17.07</c:v>
                </c:pt>
                <c:pt idx="1376">
                  <c:v>17.07</c:v>
                </c:pt>
                <c:pt idx="1377">
                  <c:v>17.059999999999999</c:v>
                </c:pt>
                <c:pt idx="1378">
                  <c:v>17.07</c:v>
                </c:pt>
                <c:pt idx="1379">
                  <c:v>17.079999999999998</c:v>
                </c:pt>
                <c:pt idx="1380">
                  <c:v>17.079999999999998</c:v>
                </c:pt>
                <c:pt idx="1381">
                  <c:v>17.059999999999999</c:v>
                </c:pt>
                <c:pt idx="1382">
                  <c:v>17.07</c:v>
                </c:pt>
                <c:pt idx="1383">
                  <c:v>17.07</c:v>
                </c:pt>
                <c:pt idx="1384">
                  <c:v>17.07</c:v>
                </c:pt>
                <c:pt idx="1385">
                  <c:v>17.079999999999998</c:v>
                </c:pt>
                <c:pt idx="1386">
                  <c:v>17.059999999999999</c:v>
                </c:pt>
                <c:pt idx="1387">
                  <c:v>17.07</c:v>
                </c:pt>
                <c:pt idx="1388">
                  <c:v>17.07</c:v>
                </c:pt>
                <c:pt idx="1389">
                  <c:v>17.059999999999999</c:v>
                </c:pt>
                <c:pt idx="1390">
                  <c:v>17.059999999999999</c:v>
                </c:pt>
                <c:pt idx="1391">
                  <c:v>17.07</c:v>
                </c:pt>
                <c:pt idx="1392">
                  <c:v>17.059999999999999</c:v>
                </c:pt>
                <c:pt idx="1393">
                  <c:v>17.059999999999999</c:v>
                </c:pt>
                <c:pt idx="1394">
                  <c:v>17.07</c:v>
                </c:pt>
                <c:pt idx="1395">
                  <c:v>17.029998800000001</c:v>
                </c:pt>
                <c:pt idx="1396">
                  <c:v>17.059999999999999</c:v>
                </c:pt>
                <c:pt idx="1397">
                  <c:v>17.059999999999999</c:v>
                </c:pt>
                <c:pt idx="1398">
                  <c:v>17.07</c:v>
                </c:pt>
                <c:pt idx="1399">
                  <c:v>17.07</c:v>
                </c:pt>
                <c:pt idx="1400">
                  <c:v>17.05</c:v>
                </c:pt>
                <c:pt idx="1401">
                  <c:v>17.07</c:v>
                </c:pt>
                <c:pt idx="1402">
                  <c:v>17.07</c:v>
                </c:pt>
                <c:pt idx="1403">
                  <c:v>17.059999999999999</c:v>
                </c:pt>
                <c:pt idx="1404">
                  <c:v>17.059999999999999</c:v>
                </c:pt>
                <c:pt idx="1405">
                  <c:v>17.059999999999999</c:v>
                </c:pt>
                <c:pt idx="1406">
                  <c:v>17.059999999999999</c:v>
                </c:pt>
                <c:pt idx="1407">
                  <c:v>17.05</c:v>
                </c:pt>
                <c:pt idx="1408">
                  <c:v>17.05</c:v>
                </c:pt>
                <c:pt idx="1409">
                  <c:v>17.05</c:v>
                </c:pt>
                <c:pt idx="1410">
                  <c:v>17.029998800000001</c:v>
                </c:pt>
                <c:pt idx="1411">
                  <c:v>17.02</c:v>
                </c:pt>
                <c:pt idx="1412">
                  <c:v>17.059999999999999</c:v>
                </c:pt>
                <c:pt idx="1413">
                  <c:v>17.05</c:v>
                </c:pt>
                <c:pt idx="1414">
                  <c:v>17.029998800000001</c:v>
                </c:pt>
                <c:pt idx="1415">
                  <c:v>17.05</c:v>
                </c:pt>
                <c:pt idx="1416">
                  <c:v>17.029998800000001</c:v>
                </c:pt>
                <c:pt idx="1417">
                  <c:v>17.010000000000002</c:v>
                </c:pt>
                <c:pt idx="1418">
                  <c:v>17.029998800000001</c:v>
                </c:pt>
                <c:pt idx="1419">
                  <c:v>17.02</c:v>
                </c:pt>
                <c:pt idx="1420">
                  <c:v>17.02</c:v>
                </c:pt>
                <c:pt idx="1421">
                  <c:v>17.029998800000001</c:v>
                </c:pt>
                <c:pt idx="1422">
                  <c:v>17.02</c:v>
                </c:pt>
                <c:pt idx="1423">
                  <c:v>17.02</c:v>
                </c:pt>
                <c:pt idx="1424">
                  <c:v>17.010000000000002</c:v>
                </c:pt>
                <c:pt idx="1425">
                  <c:v>17.010000000000002</c:v>
                </c:pt>
                <c:pt idx="1426">
                  <c:v>17.02</c:v>
                </c:pt>
                <c:pt idx="1427">
                  <c:v>17</c:v>
                </c:pt>
                <c:pt idx="1428">
                  <c:v>17</c:v>
                </c:pt>
                <c:pt idx="1429">
                  <c:v>17</c:v>
                </c:pt>
                <c:pt idx="1430">
                  <c:v>17</c:v>
                </c:pt>
                <c:pt idx="1431">
                  <c:v>17</c:v>
                </c:pt>
                <c:pt idx="1432">
                  <c:v>17</c:v>
                </c:pt>
                <c:pt idx="1433">
                  <c:v>17.010000000000002</c:v>
                </c:pt>
                <c:pt idx="1434">
                  <c:v>17</c:v>
                </c:pt>
                <c:pt idx="1435">
                  <c:v>16.97</c:v>
                </c:pt>
                <c:pt idx="1436">
                  <c:v>17</c:v>
                </c:pt>
                <c:pt idx="1437">
                  <c:v>16.97</c:v>
                </c:pt>
                <c:pt idx="1438">
                  <c:v>16.98</c:v>
                </c:pt>
                <c:pt idx="1439">
                  <c:v>16.98</c:v>
                </c:pt>
                <c:pt idx="1440">
                  <c:v>16.97</c:v>
                </c:pt>
                <c:pt idx="1441">
                  <c:v>16.949998900000001</c:v>
                </c:pt>
                <c:pt idx="1442">
                  <c:v>16.949998900000001</c:v>
                </c:pt>
                <c:pt idx="1443">
                  <c:v>16.96</c:v>
                </c:pt>
                <c:pt idx="1444">
                  <c:v>16.96</c:v>
                </c:pt>
                <c:pt idx="1445">
                  <c:v>16.97</c:v>
                </c:pt>
                <c:pt idx="1446">
                  <c:v>16.940000000000001</c:v>
                </c:pt>
                <c:pt idx="1447">
                  <c:v>16.949998900000001</c:v>
                </c:pt>
                <c:pt idx="1448">
                  <c:v>16.949998900000001</c:v>
                </c:pt>
                <c:pt idx="1449">
                  <c:v>16.920000000000002</c:v>
                </c:pt>
                <c:pt idx="1450">
                  <c:v>16.940000000000001</c:v>
                </c:pt>
                <c:pt idx="1451">
                  <c:v>16.920000000000002</c:v>
                </c:pt>
                <c:pt idx="1452">
                  <c:v>16.920000000000002</c:v>
                </c:pt>
                <c:pt idx="1453">
                  <c:v>16.920000000000002</c:v>
                </c:pt>
                <c:pt idx="1454">
                  <c:v>16.91</c:v>
                </c:pt>
                <c:pt idx="1455">
                  <c:v>16.89</c:v>
                </c:pt>
                <c:pt idx="1456">
                  <c:v>16.899999999999999</c:v>
                </c:pt>
                <c:pt idx="1457">
                  <c:v>16.899999999999999</c:v>
                </c:pt>
                <c:pt idx="1458">
                  <c:v>16.899999999999999</c:v>
                </c:pt>
                <c:pt idx="1459">
                  <c:v>16.89</c:v>
                </c:pt>
                <c:pt idx="1460">
                  <c:v>16.89</c:v>
                </c:pt>
                <c:pt idx="1461">
                  <c:v>16.869998899999999</c:v>
                </c:pt>
                <c:pt idx="1462">
                  <c:v>16.89</c:v>
                </c:pt>
                <c:pt idx="1463">
                  <c:v>16.859998699999998</c:v>
                </c:pt>
                <c:pt idx="1464">
                  <c:v>16.869998899999999</c:v>
                </c:pt>
                <c:pt idx="1465">
                  <c:v>16.850000000000001</c:v>
                </c:pt>
                <c:pt idx="1466">
                  <c:v>16.850000000000001</c:v>
                </c:pt>
                <c:pt idx="1467">
                  <c:v>16.850000000000001</c:v>
                </c:pt>
                <c:pt idx="1468">
                  <c:v>16.859998699999998</c:v>
                </c:pt>
                <c:pt idx="1469">
                  <c:v>16.850000000000001</c:v>
                </c:pt>
                <c:pt idx="1470">
                  <c:v>16.859998699999998</c:v>
                </c:pt>
                <c:pt idx="1471">
                  <c:v>16.84</c:v>
                </c:pt>
                <c:pt idx="1472">
                  <c:v>16.82</c:v>
                </c:pt>
                <c:pt idx="1473">
                  <c:v>16.809999999999999</c:v>
                </c:pt>
                <c:pt idx="1474">
                  <c:v>16.809999999999999</c:v>
                </c:pt>
                <c:pt idx="1475">
                  <c:v>16.8</c:v>
                </c:pt>
                <c:pt idx="1476">
                  <c:v>16.8</c:v>
                </c:pt>
                <c:pt idx="1477">
                  <c:v>16.8</c:v>
                </c:pt>
                <c:pt idx="1478">
                  <c:v>16.8</c:v>
                </c:pt>
                <c:pt idx="1479">
                  <c:v>16.8</c:v>
                </c:pt>
                <c:pt idx="1480">
                  <c:v>16.779998800000001</c:v>
                </c:pt>
                <c:pt idx="1481">
                  <c:v>16.779998800000001</c:v>
                </c:pt>
                <c:pt idx="1482">
                  <c:v>16.779998800000001</c:v>
                </c:pt>
                <c:pt idx="1483">
                  <c:v>16.760000000000002</c:v>
                </c:pt>
                <c:pt idx="1484">
                  <c:v>16.75</c:v>
                </c:pt>
                <c:pt idx="1485">
                  <c:v>16.760000000000002</c:v>
                </c:pt>
                <c:pt idx="1486">
                  <c:v>16.760000000000002</c:v>
                </c:pt>
                <c:pt idx="1487">
                  <c:v>16.75</c:v>
                </c:pt>
                <c:pt idx="1488">
                  <c:v>16.75</c:v>
                </c:pt>
                <c:pt idx="1489">
                  <c:v>16.73</c:v>
                </c:pt>
                <c:pt idx="1490">
                  <c:v>16.71</c:v>
                </c:pt>
                <c:pt idx="1491">
                  <c:v>16.73</c:v>
                </c:pt>
                <c:pt idx="1492">
                  <c:v>16.699998900000001</c:v>
                </c:pt>
                <c:pt idx="1493">
                  <c:v>16.699998900000001</c:v>
                </c:pt>
                <c:pt idx="1494">
                  <c:v>16.71</c:v>
                </c:pt>
                <c:pt idx="1495">
                  <c:v>16.690000000000001</c:v>
                </c:pt>
                <c:pt idx="1496">
                  <c:v>16.690000000000001</c:v>
                </c:pt>
                <c:pt idx="1497">
                  <c:v>16.690000000000001</c:v>
                </c:pt>
                <c:pt idx="1498">
                  <c:v>16.690000000000001</c:v>
                </c:pt>
                <c:pt idx="1499">
                  <c:v>16.670000000000002</c:v>
                </c:pt>
                <c:pt idx="1500">
                  <c:v>16.68</c:v>
                </c:pt>
                <c:pt idx="1501">
                  <c:v>16.670000000000002</c:v>
                </c:pt>
                <c:pt idx="1502">
                  <c:v>16.64</c:v>
                </c:pt>
                <c:pt idx="1503">
                  <c:v>16.64</c:v>
                </c:pt>
                <c:pt idx="1504">
                  <c:v>16.63</c:v>
                </c:pt>
                <c:pt idx="1505">
                  <c:v>16.63</c:v>
                </c:pt>
                <c:pt idx="1506">
                  <c:v>16.63</c:v>
                </c:pt>
                <c:pt idx="1507">
                  <c:v>16.619998899999999</c:v>
                </c:pt>
                <c:pt idx="1508">
                  <c:v>16.619998899999999</c:v>
                </c:pt>
                <c:pt idx="1509">
                  <c:v>16.59</c:v>
                </c:pt>
                <c:pt idx="1510">
                  <c:v>16.619998899999999</c:v>
                </c:pt>
                <c:pt idx="1511">
                  <c:v>16.59</c:v>
                </c:pt>
                <c:pt idx="1512">
                  <c:v>16.579999999999998</c:v>
                </c:pt>
                <c:pt idx="1513">
                  <c:v>16.59</c:v>
                </c:pt>
                <c:pt idx="1514">
                  <c:v>16.579999999999998</c:v>
                </c:pt>
                <c:pt idx="1515">
                  <c:v>16.55</c:v>
                </c:pt>
                <c:pt idx="1516">
                  <c:v>16.55</c:v>
                </c:pt>
                <c:pt idx="1517">
                  <c:v>16.539999000000002</c:v>
                </c:pt>
                <c:pt idx="1518">
                  <c:v>16.539999000000002</c:v>
                </c:pt>
                <c:pt idx="1519">
                  <c:v>16.539999000000002</c:v>
                </c:pt>
                <c:pt idx="1520">
                  <c:v>16.510000000000002</c:v>
                </c:pt>
                <c:pt idx="1521">
                  <c:v>16.52</c:v>
                </c:pt>
                <c:pt idx="1522">
                  <c:v>16.489999999999998</c:v>
                </c:pt>
                <c:pt idx="1523">
                  <c:v>16.48</c:v>
                </c:pt>
                <c:pt idx="1524">
                  <c:v>16.510000000000002</c:v>
                </c:pt>
                <c:pt idx="1525">
                  <c:v>16.48</c:v>
                </c:pt>
                <c:pt idx="1526">
                  <c:v>16.47</c:v>
                </c:pt>
                <c:pt idx="1527">
                  <c:v>16.48</c:v>
                </c:pt>
                <c:pt idx="1528">
                  <c:v>16.46</c:v>
                </c:pt>
                <c:pt idx="1529">
                  <c:v>16.46</c:v>
                </c:pt>
                <c:pt idx="1530">
                  <c:v>16.43</c:v>
                </c:pt>
                <c:pt idx="1531">
                  <c:v>16.43</c:v>
                </c:pt>
                <c:pt idx="1532">
                  <c:v>16.420000000000002</c:v>
                </c:pt>
                <c:pt idx="1533">
                  <c:v>16.420000000000002</c:v>
                </c:pt>
                <c:pt idx="1534">
                  <c:v>16.41</c:v>
                </c:pt>
                <c:pt idx="1535">
                  <c:v>16.38</c:v>
                </c:pt>
                <c:pt idx="1536">
                  <c:v>16.399999999999999</c:v>
                </c:pt>
                <c:pt idx="1537">
                  <c:v>16.359998699999998</c:v>
                </c:pt>
                <c:pt idx="1538">
                  <c:v>16.369998899999999</c:v>
                </c:pt>
                <c:pt idx="1539">
                  <c:v>16.359998699999998</c:v>
                </c:pt>
                <c:pt idx="1540">
                  <c:v>16.359998699999998</c:v>
                </c:pt>
                <c:pt idx="1541">
                  <c:v>16.329999999999998</c:v>
                </c:pt>
                <c:pt idx="1542">
                  <c:v>16.329999999999998</c:v>
                </c:pt>
                <c:pt idx="1543">
                  <c:v>16.329999999999998</c:v>
                </c:pt>
                <c:pt idx="1544">
                  <c:v>16.32</c:v>
                </c:pt>
                <c:pt idx="1545">
                  <c:v>16.309999999999999</c:v>
                </c:pt>
                <c:pt idx="1546">
                  <c:v>16.32</c:v>
                </c:pt>
                <c:pt idx="1547">
                  <c:v>16.3</c:v>
                </c:pt>
                <c:pt idx="1548">
                  <c:v>16.3</c:v>
                </c:pt>
                <c:pt idx="1549">
                  <c:v>16.289999000000002</c:v>
                </c:pt>
                <c:pt idx="1550">
                  <c:v>16.260000000000002</c:v>
                </c:pt>
                <c:pt idx="1551">
                  <c:v>16.260000000000002</c:v>
                </c:pt>
                <c:pt idx="1552">
                  <c:v>16.25</c:v>
                </c:pt>
                <c:pt idx="1553">
                  <c:v>16.239999999999998</c:v>
                </c:pt>
                <c:pt idx="1554">
                  <c:v>16.239999999999998</c:v>
                </c:pt>
                <c:pt idx="1555">
                  <c:v>16.22</c:v>
                </c:pt>
                <c:pt idx="1556">
                  <c:v>16.22</c:v>
                </c:pt>
                <c:pt idx="1557">
                  <c:v>16.199998900000001</c:v>
                </c:pt>
                <c:pt idx="1558">
                  <c:v>16.199998900000001</c:v>
                </c:pt>
                <c:pt idx="1559">
                  <c:v>16.190000000000001</c:v>
                </c:pt>
                <c:pt idx="1560">
                  <c:v>16.199998900000001</c:v>
                </c:pt>
                <c:pt idx="1561">
                  <c:v>16.190000000000001</c:v>
                </c:pt>
                <c:pt idx="1562">
                  <c:v>16.170000000000002</c:v>
                </c:pt>
                <c:pt idx="1563">
                  <c:v>16.14</c:v>
                </c:pt>
                <c:pt idx="1564">
                  <c:v>16.149999999999999</c:v>
                </c:pt>
                <c:pt idx="1565">
                  <c:v>16.16</c:v>
                </c:pt>
                <c:pt idx="1566">
                  <c:v>16.109998699999998</c:v>
                </c:pt>
                <c:pt idx="1567">
                  <c:v>16.13</c:v>
                </c:pt>
                <c:pt idx="1568">
                  <c:v>16.100000000000001</c:v>
                </c:pt>
                <c:pt idx="1569">
                  <c:v>16.109998699999998</c:v>
                </c:pt>
                <c:pt idx="1570">
                  <c:v>16.079999999999998</c:v>
                </c:pt>
                <c:pt idx="1571">
                  <c:v>16.09</c:v>
                </c:pt>
                <c:pt idx="1572">
                  <c:v>16.059999999999999</c:v>
                </c:pt>
                <c:pt idx="1573">
                  <c:v>16.05</c:v>
                </c:pt>
                <c:pt idx="1574">
                  <c:v>16.05</c:v>
                </c:pt>
                <c:pt idx="1575">
                  <c:v>16.029998800000001</c:v>
                </c:pt>
                <c:pt idx="1576">
                  <c:v>16.039999000000002</c:v>
                </c:pt>
                <c:pt idx="1577">
                  <c:v>16.02</c:v>
                </c:pt>
                <c:pt idx="1578">
                  <c:v>16.02</c:v>
                </c:pt>
                <c:pt idx="1579">
                  <c:v>16.02</c:v>
                </c:pt>
                <c:pt idx="1580">
                  <c:v>15.99</c:v>
                </c:pt>
                <c:pt idx="1581">
                  <c:v>16</c:v>
                </c:pt>
                <c:pt idx="1582">
                  <c:v>15.99</c:v>
                </c:pt>
                <c:pt idx="1583">
                  <c:v>15.9699993</c:v>
                </c:pt>
                <c:pt idx="1584">
                  <c:v>15.94</c:v>
                </c:pt>
                <c:pt idx="1585">
                  <c:v>15.94</c:v>
                </c:pt>
                <c:pt idx="1586">
                  <c:v>15.94</c:v>
                </c:pt>
                <c:pt idx="1587">
                  <c:v>15.9299994</c:v>
                </c:pt>
                <c:pt idx="1588">
                  <c:v>15.92</c:v>
                </c:pt>
                <c:pt idx="1589">
                  <c:v>15.889999400000001</c:v>
                </c:pt>
                <c:pt idx="1590">
                  <c:v>15.9</c:v>
                </c:pt>
                <c:pt idx="1591">
                  <c:v>15.889999400000001</c:v>
                </c:pt>
                <c:pt idx="1592">
                  <c:v>15.88</c:v>
                </c:pt>
                <c:pt idx="1593">
                  <c:v>15.88</c:v>
                </c:pt>
                <c:pt idx="1594">
                  <c:v>15.87</c:v>
                </c:pt>
                <c:pt idx="1595">
                  <c:v>15.83</c:v>
                </c:pt>
                <c:pt idx="1596">
                  <c:v>15.83</c:v>
                </c:pt>
                <c:pt idx="1597">
                  <c:v>15.83</c:v>
                </c:pt>
                <c:pt idx="1598">
                  <c:v>15.82</c:v>
                </c:pt>
                <c:pt idx="1599">
                  <c:v>15.82</c:v>
                </c:pt>
                <c:pt idx="1600">
                  <c:v>15.82</c:v>
                </c:pt>
                <c:pt idx="1601">
                  <c:v>15.8099995</c:v>
                </c:pt>
                <c:pt idx="1602">
                  <c:v>15.7599993</c:v>
                </c:pt>
                <c:pt idx="1603">
                  <c:v>15.78</c:v>
                </c:pt>
                <c:pt idx="1604">
                  <c:v>15.7599993</c:v>
                </c:pt>
                <c:pt idx="1605">
                  <c:v>15.75</c:v>
                </c:pt>
                <c:pt idx="1606">
                  <c:v>15.73</c:v>
                </c:pt>
                <c:pt idx="1607">
                  <c:v>15.73</c:v>
                </c:pt>
                <c:pt idx="1608">
                  <c:v>15.7199993</c:v>
                </c:pt>
                <c:pt idx="1609">
                  <c:v>15.71</c:v>
                </c:pt>
                <c:pt idx="1610">
                  <c:v>15.71</c:v>
                </c:pt>
                <c:pt idx="1611">
                  <c:v>15.71</c:v>
                </c:pt>
                <c:pt idx="1612">
                  <c:v>15.67</c:v>
                </c:pt>
                <c:pt idx="1613">
                  <c:v>15.67</c:v>
                </c:pt>
                <c:pt idx="1614">
                  <c:v>15.67</c:v>
                </c:pt>
                <c:pt idx="1615">
                  <c:v>15.66</c:v>
                </c:pt>
                <c:pt idx="1616">
                  <c:v>15.639999400000001</c:v>
                </c:pt>
                <c:pt idx="1617">
                  <c:v>15.65</c:v>
                </c:pt>
                <c:pt idx="1618">
                  <c:v>15.5999994</c:v>
                </c:pt>
                <c:pt idx="1619">
                  <c:v>15.62</c:v>
                </c:pt>
                <c:pt idx="1620">
                  <c:v>15.5999994</c:v>
                </c:pt>
                <c:pt idx="1621">
                  <c:v>15.5999994</c:v>
                </c:pt>
                <c:pt idx="1622">
                  <c:v>15.58</c:v>
                </c:pt>
                <c:pt idx="1623">
                  <c:v>15.5499992</c:v>
                </c:pt>
                <c:pt idx="1624">
                  <c:v>15.53</c:v>
                </c:pt>
                <c:pt idx="1625">
                  <c:v>15.53</c:v>
                </c:pt>
                <c:pt idx="1626">
                  <c:v>15.53</c:v>
                </c:pt>
                <c:pt idx="1627">
                  <c:v>15.5099993</c:v>
                </c:pt>
                <c:pt idx="1628">
                  <c:v>15.5099993</c:v>
                </c:pt>
                <c:pt idx="1629">
                  <c:v>15.5099993</c:v>
                </c:pt>
                <c:pt idx="1630">
                  <c:v>15.5</c:v>
                </c:pt>
                <c:pt idx="1631">
                  <c:v>15.48</c:v>
                </c:pt>
                <c:pt idx="1632">
                  <c:v>15.48</c:v>
                </c:pt>
                <c:pt idx="1633">
                  <c:v>15.46</c:v>
                </c:pt>
                <c:pt idx="1634">
                  <c:v>15.44</c:v>
                </c:pt>
                <c:pt idx="1635">
                  <c:v>15.41</c:v>
                </c:pt>
                <c:pt idx="1636">
                  <c:v>15.44</c:v>
                </c:pt>
                <c:pt idx="1637">
                  <c:v>15.42</c:v>
                </c:pt>
                <c:pt idx="1638">
                  <c:v>15.389999400000001</c:v>
                </c:pt>
                <c:pt idx="1639">
                  <c:v>15.41</c:v>
                </c:pt>
                <c:pt idx="1640">
                  <c:v>15.41</c:v>
                </c:pt>
                <c:pt idx="1641">
                  <c:v>15.37</c:v>
                </c:pt>
                <c:pt idx="1642">
                  <c:v>15.37</c:v>
                </c:pt>
                <c:pt idx="1643">
                  <c:v>15.389999400000001</c:v>
                </c:pt>
                <c:pt idx="1644">
                  <c:v>15.37</c:v>
                </c:pt>
                <c:pt idx="1645">
                  <c:v>15.339999199999999</c:v>
                </c:pt>
                <c:pt idx="1646">
                  <c:v>15.33</c:v>
                </c:pt>
                <c:pt idx="1647">
                  <c:v>15.32</c:v>
                </c:pt>
                <c:pt idx="1648">
                  <c:v>15.2999992</c:v>
                </c:pt>
                <c:pt idx="1649">
                  <c:v>15.28</c:v>
                </c:pt>
                <c:pt idx="1650">
                  <c:v>15.2599993</c:v>
                </c:pt>
                <c:pt idx="1651">
                  <c:v>15.28</c:v>
                </c:pt>
                <c:pt idx="1652">
                  <c:v>15.2599993</c:v>
                </c:pt>
                <c:pt idx="1653">
                  <c:v>15.25</c:v>
                </c:pt>
                <c:pt idx="1654">
                  <c:v>15.25</c:v>
                </c:pt>
                <c:pt idx="1655">
                  <c:v>15.23</c:v>
                </c:pt>
                <c:pt idx="1656">
                  <c:v>15.21</c:v>
                </c:pt>
                <c:pt idx="1657">
                  <c:v>15.2</c:v>
                </c:pt>
                <c:pt idx="1658">
                  <c:v>15.1799994</c:v>
                </c:pt>
                <c:pt idx="1659">
                  <c:v>15.1799994</c:v>
                </c:pt>
                <c:pt idx="1660">
                  <c:v>15.17</c:v>
                </c:pt>
                <c:pt idx="1661">
                  <c:v>15.16</c:v>
                </c:pt>
                <c:pt idx="1662">
                  <c:v>15.16</c:v>
                </c:pt>
                <c:pt idx="1663">
                  <c:v>15.16</c:v>
                </c:pt>
                <c:pt idx="1664">
                  <c:v>15.16</c:v>
                </c:pt>
                <c:pt idx="1665">
                  <c:v>15.11</c:v>
                </c:pt>
                <c:pt idx="1666">
                  <c:v>15.12</c:v>
                </c:pt>
                <c:pt idx="1667">
                  <c:v>15.0999994</c:v>
                </c:pt>
                <c:pt idx="1668">
                  <c:v>15.0999994</c:v>
                </c:pt>
                <c:pt idx="1669">
                  <c:v>15.089999199999999</c:v>
                </c:pt>
                <c:pt idx="1670">
                  <c:v>15.0599995</c:v>
                </c:pt>
                <c:pt idx="1671">
                  <c:v>15.04</c:v>
                </c:pt>
                <c:pt idx="1672">
                  <c:v>15.04</c:v>
                </c:pt>
                <c:pt idx="1673">
                  <c:v>15.019999500000001</c:v>
                </c:pt>
                <c:pt idx="1674">
                  <c:v>15.019999500000001</c:v>
                </c:pt>
                <c:pt idx="1675">
                  <c:v>15</c:v>
                </c:pt>
                <c:pt idx="1676">
                  <c:v>15.0099993</c:v>
                </c:pt>
                <c:pt idx="1677">
                  <c:v>15</c:v>
                </c:pt>
                <c:pt idx="1678">
                  <c:v>14.9699993</c:v>
                </c:pt>
                <c:pt idx="1679">
                  <c:v>14.9699993</c:v>
                </c:pt>
                <c:pt idx="1680">
                  <c:v>14.96</c:v>
                </c:pt>
                <c:pt idx="1681">
                  <c:v>14.94</c:v>
                </c:pt>
                <c:pt idx="1682">
                  <c:v>14.9299994</c:v>
                </c:pt>
                <c:pt idx="1683">
                  <c:v>14.9299994</c:v>
                </c:pt>
                <c:pt idx="1684">
                  <c:v>14.9299994</c:v>
                </c:pt>
                <c:pt idx="1685">
                  <c:v>14.9299994</c:v>
                </c:pt>
                <c:pt idx="1686">
                  <c:v>14.9</c:v>
                </c:pt>
                <c:pt idx="1687">
                  <c:v>14.889999400000001</c:v>
                </c:pt>
                <c:pt idx="1688">
                  <c:v>14.86</c:v>
                </c:pt>
                <c:pt idx="1689">
                  <c:v>14.889999400000001</c:v>
                </c:pt>
                <c:pt idx="1690">
                  <c:v>14.8499994</c:v>
                </c:pt>
                <c:pt idx="1691">
                  <c:v>14.8499994</c:v>
                </c:pt>
                <c:pt idx="1692">
                  <c:v>14.839999199999999</c:v>
                </c:pt>
                <c:pt idx="1693">
                  <c:v>14.83</c:v>
                </c:pt>
                <c:pt idx="1694">
                  <c:v>14.82</c:v>
                </c:pt>
                <c:pt idx="1695">
                  <c:v>14.7999992</c:v>
                </c:pt>
                <c:pt idx="1696">
                  <c:v>14.78</c:v>
                </c:pt>
                <c:pt idx="1697">
                  <c:v>14.75</c:v>
                </c:pt>
                <c:pt idx="1698">
                  <c:v>14.78</c:v>
                </c:pt>
                <c:pt idx="1699">
                  <c:v>14.75</c:v>
                </c:pt>
                <c:pt idx="1700">
                  <c:v>14.74</c:v>
                </c:pt>
                <c:pt idx="1701">
                  <c:v>14.73</c:v>
                </c:pt>
                <c:pt idx="1702">
                  <c:v>14.7199993</c:v>
                </c:pt>
                <c:pt idx="1703">
                  <c:v>14.73</c:v>
                </c:pt>
                <c:pt idx="1704">
                  <c:v>14.69</c:v>
                </c:pt>
                <c:pt idx="1705">
                  <c:v>14.71</c:v>
                </c:pt>
                <c:pt idx="1706">
                  <c:v>14.71</c:v>
                </c:pt>
                <c:pt idx="1707">
                  <c:v>14.66</c:v>
                </c:pt>
                <c:pt idx="1708">
                  <c:v>14.66</c:v>
                </c:pt>
                <c:pt idx="1709">
                  <c:v>14.639999400000001</c:v>
                </c:pt>
                <c:pt idx="1710">
                  <c:v>14.63</c:v>
                </c:pt>
                <c:pt idx="1711">
                  <c:v>14.62</c:v>
                </c:pt>
                <c:pt idx="1712">
                  <c:v>14.62</c:v>
                </c:pt>
                <c:pt idx="1713">
                  <c:v>14.63</c:v>
                </c:pt>
                <c:pt idx="1714">
                  <c:v>14.589999199999999</c:v>
                </c:pt>
                <c:pt idx="1715">
                  <c:v>14.58</c:v>
                </c:pt>
                <c:pt idx="1716">
                  <c:v>14.5599995</c:v>
                </c:pt>
                <c:pt idx="1717">
                  <c:v>14.5599995</c:v>
                </c:pt>
                <c:pt idx="1718">
                  <c:v>14.53</c:v>
                </c:pt>
                <c:pt idx="1719">
                  <c:v>14.5499992</c:v>
                </c:pt>
                <c:pt idx="1720">
                  <c:v>14.519999500000001</c:v>
                </c:pt>
                <c:pt idx="1721">
                  <c:v>14.519999500000001</c:v>
                </c:pt>
                <c:pt idx="1722">
                  <c:v>14.519999500000001</c:v>
                </c:pt>
                <c:pt idx="1723">
                  <c:v>14.5</c:v>
                </c:pt>
                <c:pt idx="1724">
                  <c:v>14.5</c:v>
                </c:pt>
                <c:pt idx="1725">
                  <c:v>14.48</c:v>
                </c:pt>
                <c:pt idx="1726">
                  <c:v>14.46</c:v>
                </c:pt>
                <c:pt idx="1727">
                  <c:v>14.45</c:v>
                </c:pt>
                <c:pt idx="1728">
                  <c:v>14.44</c:v>
                </c:pt>
                <c:pt idx="1729">
                  <c:v>14.41</c:v>
                </c:pt>
                <c:pt idx="1730">
                  <c:v>14.41</c:v>
                </c:pt>
                <c:pt idx="1731">
                  <c:v>14.41</c:v>
                </c:pt>
                <c:pt idx="1732">
                  <c:v>14.4</c:v>
                </c:pt>
                <c:pt idx="1733">
                  <c:v>14.37</c:v>
                </c:pt>
                <c:pt idx="1734">
                  <c:v>14.389999400000001</c:v>
                </c:pt>
                <c:pt idx="1735">
                  <c:v>14.37</c:v>
                </c:pt>
                <c:pt idx="1736">
                  <c:v>14.3499994</c:v>
                </c:pt>
                <c:pt idx="1737">
                  <c:v>14.34</c:v>
                </c:pt>
                <c:pt idx="1738">
                  <c:v>14.3499994</c:v>
                </c:pt>
                <c:pt idx="1739">
                  <c:v>14.32</c:v>
                </c:pt>
                <c:pt idx="1740">
                  <c:v>14.3099995</c:v>
                </c:pt>
                <c:pt idx="1741">
                  <c:v>14.29</c:v>
                </c:pt>
                <c:pt idx="1742">
                  <c:v>14.29</c:v>
                </c:pt>
                <c:pt idx="1743">
                  <c:v>14.29</c:v>
                </c:pt>
                <c:pt idx="1744">
                  <c:v>14.25</c:v>
                </c:pt>
                <c:pt idx="1745">
                  <c:v>14.24</c:v>
                </c:pt>
                <c:pt idx="1746">
                  <c:v>14.23</c:v>
                </c:pt>
                <c:pt idx="1747">
                  <c:v>14.24</c:v>
                </c:pt>
                <c:pt idx="1748">
                  <c:v>14.21</c:v>
                </c:pt>
                <c:pt idx="1749">
                  <c:v>14.21</c:v>
                </c:pt>
                <c:pt idx="1750">
                  <c:v>14.17</c:v>
                </c:pt>
                <c:pt idx="1751">
                  <c:v>14.2</c:v>
                </c:pt>
                <c:pt idx="1752">
                  <c:v>14.1799994</c:v>
                </c:pt>
                <c:pt idx="1753">
                  <c:v>14.15</c:v>
                </c:pt>
                <c:pt idx="1754">
                  <c:v>14.1799994</c:v>
                </c:pt>
                <c:pt idx="1755">
                  <c:v>14.139999400000001</c:v>
                </c:pt>
                <c:pt idx="1756">
                  <c:v>14.12</c:v>
                </c:pt>
                <c:pt idx="1757">
                  <c:v>14.0999994</c:v>
                </c:pt>
                <c:pt idx="1758">
                  <c:v>14.08</c:v>
                </c:pt>
                <c:pt idx="1759">
                  <c:v>13.99</c:v>
                </c:pt>
                <c:pt idx="1760">
                  <c:v>13.7199993</c:v>
                </c:pt>
                <c:pt idx="1761">
                  <c:v>12.73</c:v>
                </c:pt>
                <c:pt idx="1762">
                  <c:v>11.17</c:v>
                </c:pt>
                <c:pt idx="1763">
                  <c:v>9.36</c:v>
                </c:pt>
                <c:pt idx="1764">
                  <c:v>7.5699996900000004</c:v>
                </c:pt>
                <c:pt idx="1765">
                  <c:v>5.98</c:v>
                </c:pt>
                <c:pt idx="1766">
                  <c:v>4.4400000000000004</c:v>
                </c:pt>
                <c:pt idx="1767">
                  <c:v>3.66999984</c:v>
                </c:pt>
                <c:pt idx="1768">
                  <c:v>3.66999984</c:v>
                </c:pt>
                <c:pt idx="1769">
                  <c:v>3.66999984</c:v>
                </c:pt>
                <c:pt idx="1770">
                  <c:v>3.66999984</c:v>
                </c:pt>
                <c:pt idx="1771">
                  <c:v>3.66999984</c:v>
                </c:pt>
                <c:pt idx="1772">
                  <c:v>3.66999984</c:v>
                </c:pt>
                <c:pt idx="1773">
                  <c:v>3.66999984</c:v>
                </c:pt>
                <c:pt idx="1774">
                  <c:v>3.66999984</c:v>
                </c:pt>
                <c:pt idx="1775">
                  <c:v>3.66999984</c:v>
                </c:pt>
                <c:pt idx="1776">
                  <c:v>3.66999984</c:v>
                </c:pt>
                <c:pt idx="1777">
                  <c:v>3.66999984</c:v>
                </c:pt>
                <c:pt idx="1778">
                  <c:v>3.66999984</c:v>
                </c:pt>
                <c:pt idx="1779">
                  <c:v>3.66999984</c:v>
                </c:pt>
                <c:pt idx="1780">
                  <c:v>-4.5699996900000004</c:v>
                </c:pt>
                <c:pt idx="1781">
                  <c:v>-4.7799997300000001</c:v>
                </c:pt>
                <c:pt idx="1782">
                  <c:v>-4.8599996599999997</c:v>
                </c:pt>
                <c:pt idx="1783">
                  <c:v>-4.8199996900000004</c:v>
                </c:pt>
                <c:pt idx="1784">
                  <c:v>-4.68</c:v>
                </c:pt>
                <c:pt idx="1785">
                  <c:v>-4.5499997099999998</c:v>
                </c:pt>
                <c:pt idx="1786">
                  <c:v>-4.3499999999999996</c:v>
                </c:pt>
                <c:pt idx="1787">
                  <c:v>-4.13</c:v>
                </c:pt>
                <c:pt idx="1788">
                  <c:v>-3.9099998500000002</c:v>
                </c:pt>
                <c:pt idx="1789">
                  <c:v>-3.6499998599999999</c:v>
                </c:pt>
                <c:pt idx="1790">
                  <c:v>-3.4099998500000002</c:v>
                </c:pt>
                <c:pt idx="1791">
                  <c:v>-3.1899998200000002</c:v>
                </c:pt>
                <c:pt idx="1792">
                  <c:v>-2.97</c:v>
                </c:pt>
                <c:pt idx="1793">
                  <c:v>-2.71</c:v>
                </c:pt>
                <c:pt idx="1794">
                  <c:v>-2.5099999999999998</c:v>
                </c:pt>
                <c:pt idx="1795">
                  <c:v>-2.3199999999999998</c:v>
                </c:pt>
                <c:pt idx="1796">
                  <c:v>-2.12</c:v>
                </c:pt>
                <c:pt idx="1797">
                  <c:v>-1.92</c:v>
                </c:pt>
                <c:pt idx="1798">
                  <c:v>-1.75</c:v>
                </c:pt>
                <c:pt idx="1799">
                  <c:v>-1.58999991</c:v>
                </c:pt>
                <c:pt idx="1800">
                  <c:v>-1.42</c:v>
                </c:pt>
                <c:pt idx="1801">
                  <c:v>-1.28</c:v>
                </c:pt>
                <c:pt idx="1802">
                  <c:v>-1.1599999999999999</c:v>
                </c:pt>
                <c:pt idx="1803">
                  <c:v>-1.01</c:v>
                </c:pt>
                <c:pt idx="1804">
                  <c:v>-0.89</c:v>
                </c:pt>
                <c:pt idx="1805">
                  <c:v>-0.76</c:v>
                </c:pt>
                <c:pt idx="1806">
                  <c:v>-0.66999995700000003</c:v>
                </c:pt>
                <c:pt idx="1807">
                  <c:v>-0.56000000000000005</c:v>
                </c:pt>
                <c:pt idx="1808">
                  <c:v>-0.44</c:v>
                </c:pt>
                <c:pt idx="1809">
                  <c:v>-0.35</c:v>
                </c:pt>
                <c:pt idx="1810">
                  <c:v>-0.26</c:v>
                </c:pt>
                <c:pt idx="1811">
                  <c:v>-0.17</c:v>
                </c:pt>
                <c:pt idx="1812">
                  <c:v>-0.08</c:v>
                </c:pt>
                <c:pt idx="1813">
                  <c:v>-0.01</c:v>
                </c:pt>
                <c:pt idx="1814">
                  <c:v>0.08</c:v>
                </c:pt>
                <c:pt idx="1815">
                  <c:v>0.16</c:v>
                </c:pt>
                <c:pt idx="1816">
                  <c:v>0.22999998899999999</c:v>
                </c:pt>
                <c:pt idx="1817">
                  <c:v>0.28999999999999998</c:v>
                </c:pt>
                <c:pt idx="1818">
                  <c:v>0.35999998500000002</c:v>
                </c:pt>
                <c:pt idx="1819">
                  <c:v>0.45</c:v>
                </c:pt>
                <c:pt idx="1820">
                  <c:v>0.52</c:v>
                </c:pt>
                <c:pt idx="1821">
                  <c:v>0.59</c:v>
                </c:pt>
                <c:pt idx="1822">
                  <c:v>0.66999995700000003</c:v>
                </c:pt>
                <c:pt idx="1823">
                  <c:v>0.75</c:v>
                </c:pt>
                <c:pt idx="1824">
                  <c:v>0.82</c:v>
                </c:pt>
                <c:pt idx="1825">
                  <c:v>0.90999996699999997</c:v>
                </c:pt>
                <c:pt idx="1826">
                  <c:v>0.96</c:v>
                </c:pt>
                <c:pt idx="1827">
                  <c:v>1.05</c:v>
                </c:pt>
                <c:pt idx="1828">
                  <c:v>1.1200000000000001</c:v>
                </c:pt>
                <c:pt idx="1829">
                  <c:v>1.18</c:v>
                </c:pt>
                <c:pt idx="1830">
                  <c:v>1.25</c:v>
                </c:pt>
                <c:pt idx="1831">
                  <c:v>1.31999993</c:v>
                </c:pt>
                <c:pt idx="1832">
                  <c:v>1.39</c:v>
                </c:pt>
                <c:pt idx="1833">
                  <c:v>1.4399999400000001</c:v>
                </c:pt>
                <c:pt idx="1834">
                  <c:v>1.5</c:v>
                </c:pt>
                <c:pt idx="1835">
                  <c:v>1.56999993</c:v>
                </c:pt>
                <c:pt idx="1836">
                  <c:v>1.5999999</c:v>
                </c:pt>
                <c:pt idx="1837">
                  <c:v>1.66</c:v>
                </c:pt>
                <c:pt idx="1838">
                  <c:v>1.73</c:v>
                </c:pt>
                <c:pt idx="1839">
                  <c:v>1.76</c:v>
                </c:pt>
                <c:pt idx="1840">
                  <c:v>1.8</c:v>
                </c:pt>
                <c:pt idx="1841">
                  <c:v>1.87</c:v>
                </c:pt>
                <c:pt idx="1842">
                  <c:v>1.89</c:v>
                </c:pt>
                <c:pt idx="1843">
                  <c:v>1.95999992</c:v>
                </c:pt>
                <c:pt idx="1844">
                  <c:v>2.0099999999999998</c:v>
                </c:pt>
                <c:pt idx="1845">
                  <c:v>2.08</c:v>
                </c:pt>
                <c:pt idx="1846">
                  <c:v>2.12</c:v>
                </c:pt>
                <c:pt idx="1847">
                  <c:v>2.13999987</c:v>
                </c:pt>
                <c:pt idx="1848">
                  <c:v>2.19</c:v>
                </c:pt>
                <c:pt idx="1849">
                  <c:v>2.2400000000000002</c:v>
                </c:pt>
                <c:pt idx="1850">
                  <c:v>2.2599999999999998</c:v>
                </c:pt>
                <c:pt idx="1851">
                  <c:v>2.2999999999999998</c:v>
                </c:pt>
                <c:pt idx="1852">
                  <c:v>2.33</c:v>
                </c:pt>
                <c:pt idx="1853">
                  <c:v>2.35</c:v>
                </c:pt>
                <c:pt idx="1854">
                  <c:v>2.38999987</c:v>
                </c:pt>
                <c:pt idx="1855">
                  <c:v>2.41999984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4A9-463E-9946-D1DC664494D4}"/>
            </c:ext>
          </c:extLst>
        </c:ser>
        <c:ser>
          <c:idx val="3"/>
          <c:order val="3"/>
          <c:tx>
            <c:strRef>
              <c:f>Tabelle1!$AC$1</c:f>
              <c:strCache>
                <c:ptCount val="1"/>
                <c:pt idx="0">
                  <c:v>Temp_VD_surface5</c:v>
                </c:pt>
              </c:strCache>
            </c:strRef>
          </c:tx>
          <c:spPr>
            <a:ln>
              <a:solidFill>
                <a:srgbClr val="33FD23"/>
              </a:solidFill>
            </a:ln>
          </c:spPr>
          <c:marker>
            <c:symbol val="none"/>
          </c:marker>
          <c:yVal>
            <c:numRef>
              <c:f>Tabelle1!$AC$2:$AC$1857</c:f>
              <c:numCache>
                <c:formatCode>General</c:formatCode>
                <c:ptCount val="1856"/>
                <c:pt idx="0">
                  <c:v>-0.21</c:v>
                </c:pt>
                <c:pt idx="1">
                  <c:v>-0.19</c:v>
                </c:pt>
                <c:pt idx="2">
                  <c:v>-0.21</c:v>
                </c:pt>
                <c:pt idx="3">
                  <c:v>-0.19</c:v>
                </c:pt>
                <c:pt idx="4">
                  <c:v>-0.17</c:v>
                </c:pt>
                <c:pt idx="5">
                  <c:v>-0.19</c:v>
                </c:pt>
                <c:pt idx="6">
                  <c:v>-0.22</c:v>
                </c:pt>
                <c:pt idx="7">
                  <c:v>-0.21</c:v>
                </c:pt>
                <c:pt idx="8">
                  <c:v>-0.17</c:v>
                </c:pt>
                <c:pt idx="9">
                  <c:v>-0.19</c:v>
                </c:pt>
                <c:pt idx="10">
                  <c:v>-0.19</c:v>
                </c:pt>
                <c:pt idx="11">
                  <c:v>-0.17</c:v>
                </c:pt>
                <c:pt idx="12">
                  <c:v>-0.21</c:v>
                </c:pt>
                <c:pt idx="13">
                  <c:v>-0.17</c:v>
                </c:pt>
                <c:pt idx="14">
                  <c:v>-0.19</c:v>
                </c:pt>
                <c:pt idx="15">
                  <c:v>-0.17</c:v>
                </c:pt>
                <c:pt idx="16">
                  <c:v>-0.17</c:v>
                </c:pt>
                <c:pt idx="17">
                  <c:v>-0.16</c:v>
                </c:pt>
                <c:pt idx="18">
                  <c:v>-0.17</c:v>
                </c:pt>
                <c:pt idx="19">
                  <c:v>-0.17</c:v>
                </c:pt>
                <c:pt idx="20">
                  <c:v>-0.17</c:v>
                </c:pt>
                <c:pt idx="21">
                  <c:v>-0.17</c:v>
                </c:pt>
                <c:pt idx="22">
                  <c:v>-0.17</c:v>
                </c:pt>
                <c:pt idx="23">
                  <c:v>-0.16</c:v>
                </c:pt>
                <c:pt idx="24">
                  <c:v>-0.17</c:v>
                </c:pt>
                <c:pt idx="25">
                  <c:v>-0.17</c:v>
                </c:pt>
                <c:pt idx="26">
                  <c:v>-0.17</c:v>
                </c:pt>
                <c:pt idx="27">
                  <c:v>-0.16</c:v>
                </c:pt>
                <c:pt idx="28">
                  <c:v>-0.16</c:v>
                </c:pt>
                <c:pt idx="29">
                  <c:v>-0.17</c:v>
                </c:pt>
                <c:pt idx="30">
                  <c:v>-0.16</c:v>
                </c:pt>
                <c:pt idx="31">
                  <c:v>-0.14000000000000001</c:v>
                </c:pt>
                <c:pt idx="32">
                  <c:v>-0.14000000000000001</c:v>
                </c:pt>
                <c:pt idx="33">
                  <c:v>-0.14000000000000001</c:v>
                </c:pt>
                <c:pt idx="34">
                  <c:v>-0.14000000000000001</c:v>
                </c:pt>
                <c:pt idx="35">
                  <c:v>-0.16</c:v>
                </c:pt>
                <c:pt idx="36">
                  <c:v>-0.14000000000000001</c:v>
                </c:pt>
                <c:pt idx="37">
                  <c:v>-0.14000000000000001</c:v>
                </c:pt>
                <c:pt idx="38">
                  <c:v>-0.13</c:v>
                </c:pt>
                <c:pt idx="39">
                  <c:v>-0.14000000000000001</c:v>
                </c:pt>
                <c:pt idx="40">
                  <c:v>-0.16</c:v>
                </c:pt>
                <c:pt idx="41">
                  <c:v>-0.14000000000000001</c:v>
                </c:pt>
                <c:pt idx="42">
                  <c:v>-0.14000000000000001</c:v>
                </c:pt>
                <c:pt idx="43">
                  <c:v>-0.14000000000000001</c:v>
                </c:pt>
                <c:pt idx="44">
                  <c:v>-0.14000000000000001</c:v>
                </c:pt>
                <c:pt idx="45">
                  <c:v>-0.16</c:v>
                </c:pt>
                <c:pt idx="46">
                  <c:v>-0.14000000000000001</c:v>
                </c:pt>
                <c:pt idx="47">
                  <c:v>-0.13</c:v>
                </c:pt>
                <c:pt idx="48">
                  <c:v>-0.12</c:v>
                </c:pt>
                <c:pt idx="49">
                  <c:v>-0.12</c:v>
                </c:pt>
                <c:pt idx="50">
                  <c:v>-0.14000000000000001</c:v>
                </c:pt>
                <c:pt idx="51">
                  <c:v>-0.19</c:v>
                </c:pt>
                <c:pt idx="52">
                  <c:v>-0.22999998899999999</c:v>
                </c:pt>
                <c:pt idx="53">
                  <c:v>-0.26</c:v>
                </c:pt>
                <c:pt idx="54">
                  <c:v>-0.329999983</c:v>
                </c:pt>
                <c:pt idx="55">
                  <c:v>-0.38</c:v>
                </c:pt>
                <c:pt idx="56">
                  <c:v>-0.44</c:v>
                </c:pt>
                <c:pt idx="57">
                  <c:v>-0.48999998</c:v>
                </c:pt>
                <c:pt idx="58">
                  <c:v>-0.51</c:v>
                </c:pt>
                <c:pt idx="59">
                  <c:v>-0.56999999999999995</c:v>
                </c:pt>
                <c:pt idx="60">
                  <c:v>-0.62</c:v>
                </c:pt>
                <c:pt idx="61">
                  <c:v>-0.65999996699999997</c:v>
                </c:pt>
                <c:pt idx="62">
                  <c:v>-0.71</c:v>
                </c:pt>
                <c:pt idx="63">
                  <c:v>-0.72999995900000003</c:v>
                </c:pt>
                <c:pt idx="64">
                  <c:v>-0.78</c:v>
                </c:pt>
                <c:pt idx="65">
                  <c:v>-0.82</c:v>
                </c:pt>
                <c:pt idx="66">
                  <c:v>-0.849999964</c:v>
                </c:pt>
                <c:pt idx="67">
                  <c:v>-0.89</c:v>
                </c:pt>
                <c:pt idx="68">
                  <c:v>-0.94</c:v>
                </c:pt>
                <c:pt idx="69">
                  <c:v>-0.97999995900000003</c:v>
                </c:pt>
                <c:pt idx="70">
                  <c:v>-1</c:v>
                </c:pt>
                <c:pt idx="71">
                  <c:v>-1.05</c:v>
                </c:pt>
                <c:pt idx="72">
                  <c:v>-1.0799999199999999</c:v>
                </c:pt>
                <c:pt idx="73">
                  <c:v>-1.1200000000000001</c:v>
                </c:pt>
                <c:pt idx="74">
                  <c:v>-1.1399999999999999</c:v>
                </c:pt>
                <c:pt idx="75">
                  <c:v>-1.1899999400000001</c:v>
                </c:pt>
                <c:pt idx="76">
                  <c:v>-1.20999992</c:v>
                </c:pt>
                <c:pt idx="77">
                  <c:v>-1.25</c:v>
                </c:pt>
                <c:pt idx="78">
                  <c:v>-1.31999993</c:v>
                </c:pt>
                <c:pt idx="79">
                  <c:v>-1.3299999199999999</c:v>
                </c:pt>
                <c:pt idx="80">
                  <c:v>-1.35</c:v>
                </c:pt>
                <c:pt idx="81">
                  <c:v>-1.39</c:v>
                </c:pt>
                <c:pt idx="82">
                  <c:v>-1.41</c:v>
                </c:pt>
                <c:pt idx="83">
                  <c:v>-1.45999992</c:v>
                </c:pt>
                <c:pt idx="84">
                  <c:v>-1.48</c:v>
                </c:pt>
                <c:pt idx="85">
                  <c:v>-1.52</c:v>
                </c:pt>
                <c:pt idx="86">
                  <c:v>-1.53</c:v>
                </c:pt>
                <c:pt idx="87">
                  <c:v>-1.5799999199999999</c:v>
                </c:pt>
                <c:pt idx="88">
                  <c:v>-1.62</c:v>
                </c:pt>
                <c:pt idx="89">
                  <c:v>-1.64</c:v>
                </c:pt>
                <c:pt idx="90">
                  <c:v>-1.67</c:v>
                </c:pt>
                <c:pt idx="91">
                  <c:v>-1.70999992</c:v>
                </c:pt>
                <c:pt idx="92">
                  <c:v>-1.75</c:v>
                </c:pt>
                <c:pt idx="93">
                  <c:v>-1.78</c:v>
                </c:pt>
                <c:pt idx="94">
                  <c:v>-1.8</c:v>
                </c:pt>
                <c:pt idx="95">
                  <c:v>-1.8299999199999999</c:v>
                </c:pt>
                <c:pt idx="96">
                  <c:v>-1.8499999</c:v>
                </c:pt>
                <c:pt idx="97">
                  <c:v>-1.88</c:v>
                </c:pt>
                <c:pt idx="98">
                  <c:v>-1.9</c:v>
                </c:pt>
                <c:pt idx="99">
                  <c:v>-1.91</c:v>
                </c:pt>
                <c:pt idx="100">
                  <c:v>-1.9</c:v>
                </c:pt>
                <c:pt idx="101">
                  <c:v>-1.88</c:v>
                </c:pt>
                <c:pt idx="102">
                  <c:v>-1.8299999199999999</c:v>
                </c:pt>
                <c:pt idx="103">
                  <c:v>-1.76</c:v>
                </c:pt>
                <c:pt idx="104">
                  <c:v>-1.67</c:v>
                </c:pt>
                <c:pt idx="105">
                  <c:v>-1.61</c:v>
                </c:pt>
                <c:pt idx="106">
                  <c:v>-1.55</c:v>
                </c:pt>
                <c:pt idx="107">
                  <c:v>-1.51</c:v>
                </c:pt>
                <c:pt idx="108">
                  <c:v>-1.56999993</c:v>
                </c:pt>
                <c:pt idx="109">
                  <c:v>-1.8499999</c:v>
                </c:pt>
                <c:pt idx="110">
                  <c:v>-2.2999999999999998</c:v>
                </c:pt>
                <c:pt idx="111">
                  <c:v>-2.9099998500000002</c:v>
                </c:pt>
                <c:pt idx="112">
                  <c:v>-3.3799998800000002</c:v>
                </c:pt>
                <c:pt idx="113">
                  <c:v>-3.83</c:v>
                </c:pt>
                <c:pt idx="114">
                  <c:v>-4.17</c:v>
                </c:pt>
                <c:pt idx="115">
                  <c:v>-4.3600000000000003</c:v>
                </c:pt>
                <c:pt idx="116">
                  <c:v>-4.4400000000000004</c:v>
                </c:pt>
                <c:pt idx="117">
                  <c:v>-4.47</c:v>
                </c:pt>
                <c:pt idx="118">
                  <c:v>-4.43</c:v>
                </c:pt>
                <c:pt idx="119">
                  <c:v>-4.3600000000000003</c:v>
                </c:pt>
                <c:pt idx="120">
                  <c:v>-4.3099999999999996</c:v>
                </c:pt>
                <c:pt idx="121">
                  <c:v>-4.2599997500000004</c:v>
                </c:pt>
                <c:pt idx="122">
                  <c:v>-4.24</c:v>
                </c:pt>
                <c:pt idx="123">
                  <c:v>-4.24</c:v>
                </c:pt>
                <c:pt idx="124">
                  <c:v>-4.24</c:v>
                </c:pt>
                <c:pt idx="125">
                  <c:v>-4.24</c:v>
                </c:pt>
                <c:pt idx="126">
                  <c:v>-4.24</c:v>
                </c:pt>
                <c:pt idx="127">
                  <c:v>-4.24</c:v>
                </c:pt>
                <c:pt idx="128">
                  <c:v>-4.24</c:v>
                </c:pt>
                <c:pt idx="129">
                  <c:v>-4.24</c:v>
                </c:pt>
                <c:pt idx="130">
                  <c:v>-4.24</c:v>
                </c:pt>
                <c:pt idx="131">
                  <c:v>-4.24</c:v>
                </c:pt>
                <c:pt idx="132">
                  <c:v>-4.24</c:v>
                </c:pt>
                <c:pt idx="133">
                  <c:v>-4.24</c:v>
                </c:pt>
                <c:pt idx="134">
                  <c:v>-3.46</c:v>
                </c:pt>
                <c:pt idx="135">
                  <c:v>-3.3999998599999999</c:v>
                </c:pt>
                <c:pt idx="136">
                  <c:v>-3.35</c:v>
                </c:pt>
                <c:pt idx="137">
                  <c:v>-3.31</c:v>
                </c:pt>
                <c:pt idx="138">
                  <c:v>-3.24</c:v>
                </c:pt>
                <c:pt idx="139">
                  <c:v>-3.22</c:v>
                </c:pt>
                <c:pt idx="140">
                  <c:v>-3.1299998800000002</c:v>
                </c:pt>
                <c:pt idx="141">
                  <c:v>-3.08</c:v>
                </c:pt>
                <c:pt idx="142">
                  <c:v>-3.03</c:v>
                </c:pt>
                <c:pt idx="143">
                  <c:v>-2.98</c:v>
                </c:pt>
                <c:pt idx="144">
                  <c:v>-2.9099998500000002</c:v>
                </c:pt>
                <c:pt idx="145">
                  <c:v>-2.87</c:v>
                </c:pt>
                <c:pt idx="146">
                  <c:v>-2.82</c:v>
                </c:pt>
                <c:pt idx="147">
                  <c:v>-2.77</c:v>
                </c:pt>
                <c:pt idx="148">
                  <c:v>-2.73</c:v>
                </c:pt>
                <c:pt idx="149">
                  <c:v>-2.6599998500000002</c:v>
                </c:pt>
                <c:pt idx="150">
                  <c:v>-2.63999987</c:v>
                </c:pt>
                <c:pt idx="151">
                  <c:v>-2.59</c:v>
                </c:pt>
                <c:pt idx="152">
                  <c:v>-2.54</c:v>
                </c:pt>
                <c:pt idx="153">
                  <c:v>-2.52</c:v>
                </c:pt>
                <c:pt idx="154">
                  <c:v>-2.4700000000000002</c:v>
                </c:pt>
                <c:pt idx="155">
                  <c:v>-2.41999984</c:v>
                </c:pt>
                <c:pt idx="156">
                  <c:v>-2.38999987</c:v>
                </c:pt>
                <c:pt idx="157">
                  <c:v>-2.34</c:v>
                </c:pt>
                <c:pt idx="158">
                  <c:v>-2.31</c:v>
                </c:pt>
                <c:pt idx="159">
                  <c:v>-2.2799999999999998</c:v>
                </c:pt>
                <c:pt idx="160">
                  <c:v>-2.23</c:v>
                </c:pt>
                <c:pt idx="161">
                  <c:v>-2.21</c:v>
                </c:pt>
                <c:pt idx="162">
                  <c:v>-2.16999984</c:v>
                </c:pt>
                <c:pt idx="163">
                  <c:v>-2.1499998599999999</c:v>
                </c:pt>
                <c:pt idx="164">
                  <c:v>-2.12</c:v>
                </c:pt>
                <c:pt idx="165">
                  <c:v>-2.0699999999999998</c:v>
                </c:pt>
                <c:pt idx="166">
                  <c:v>-2.0499999999999998</c:v>
                </c:pt>
                <c:pt idx="167">
                  <c:v>-2.04</c:v>
                </c:pt>
                <c:pt idx="168">
                  <c:v>-1.9799998999999999</c:v>
                </c:pt>
                <c:pt idx="169">
                  <c:v>-1.95999992</c:v>
                </c:pt>
                <c:pt idx="170">
                  <c:v>-1.9399999400000001</c:v>
                </c:pt>
                <c:pt idx="171">
                  <c:v>-1.91</c:v>
                </c:pt>
                <c:pt idx="172">
                  <c:v>-1.9</c:v>
                </c:pt>
                <c:pt idx="173">
                  <c:v>-1.87</c:v>
                </c:pt>
                <c:pt idx="174">
                  <c:v>-1.8499999</c:v>
                </c:pt>
                <c:pt idx="175">
                  <c:v>-1.8299999199999999</c:v>
                </c:pt>
                <c:pt idx="176">
                  <c:v>-1.8</c:v>
                </c:pt>
                <c:pt idx="177">
                  <c:v>-1.78</c:v>
                </c:pt>
                <c:pt idx="178">
                  <c:v>-1.75</c:v>
                </c:pt>
                <c:pt idx="179">
                  <c:v>-1.7199999100000001</c:v>
                </c:pt>
                <c:pt idx="180">
                  <c:v>-1.7199999100000001</c:v>
                </c:pt>
                <c:pt idx="181">
                  <c:v>-1.68</c:v>
                </c:pt>
                <c:pt idx="182">
                  <c:v>-1.6899999400000001</c:v>
                </c:pt>
                <c:pt idx="183">
                  <c:v>-1.64</c:v>
                </c:pt>
                <c:pt idx="184">
                  <c:v>-1.64</c:v>
                </c:pt>
                <c:pt idx="185">
                  <c:v>-1.62</c:v>
                </c:pt>
                <c:pt idx="186">
                  <c:v>-1.5999999</c:v>
                </c:pt>
                <c:pt idx="187">
                  <c:v>-1.56999993</c:v>
                </c:pt>
                <c:pt idx="188">
                  <c:v>-1.56999993</c:v>
                </c:pt>
                <c:pt idx="189">
                  <c:v>-1.53</c:v>
                </c:pt>
                <c:pt idx="190">
                  <c:v>-1.52</c:v>
                </c:pt>
                <c:pt idx="191">
                  <c:v>-1.5</c:v>
                </c:pt>
                <c:pt idx="192">
                  <c:v>-1.5</c:v>
                </c:pt>
                <c:pt idx="193">
                  <c:v>-1.48</c:v>
                </c:pt>
                <c:pt idx="194">
                  <c:v>-1.45999992</c:v>
                </c:pt>
                <c:pt idx="195">
                  <c:v>-1.42</c:v>
                </c:pt>
                <c:pt idx="196">
                  <c:v>-1.4399999400000001</c:v>
                </c:pt>
                <c:pt idx="197">
                  <c:v>-1.41</c:v>
                </c:pt>
                <c:pt idx="198">
                  <c:v>-1.41</c:v>
                </c:pt>
                <c:pt idx="199">
                  <c:v>-1.37</c:v>
                </c:pt>
                <c:pt idx="200">
                  <c:v>-1.37</c:v>
                </c:pt>
                <c:pt idx="201">
                  <c:v>-1.35</c:v>
                </c:pt>
                <c:pt idx="202">
                  <c:v>-1.33999991</c:v>
                </c:pt>
                <c:pt idx="203">
                  <c:v>-1.31999993</c:v>
                </c:pt>
                <c:pt idx="204">
                  <c:v>-1.3</c:v>
                </c:pt>
                <c:pt idx="205">
                  <c:v>-1.3</c:v>
                </c:pt>
                <c:pt idx="206">
                  <c:v>-1.26</c:v>
                </c:pt>
                <c:pt idx="207">
                  <c:v>-1.26</c:v>
                </c:pt>
                <c:pt idx="208">
                  <c:v>-1.25</c:v>
                </c:pt>
                <c:pt idx="209">
                  <c:v>-1.25</c:v>
                </c:pt>
                <c:pt idx="210">
                  <c:v>-1.23</c:v>
                </c:pt>
                <c:pt idx="211">
                  <c:v>-1.1899999400000001</c:v>
                </c:pt>
                <c:pt idx="212">
                  <c:v>-1.1899999400000001</c:v>
                </c:pt>
                <c:pt idx="213">
                  <c:v>-1.1899999400000001</c:v>
                </c:pt>
                <c:pt idx="214">
                  <c:v>-1.17</c:v>
                </c:pt>
                <c:pt idx="215">
                  <c:v>-1.1399999999999999</c:v>
                </c:pt>
                <c:pt idx="216">
                  <c:v>-1.1399999999999999</c:v>
                </c:pt>
                <c:pt idx="217">
                  <c:v>-1.1399999999999999</c:v>
                </c:pt>
                <c:pt idx="218">
                  <c:v>-1.1399999999999999</c:v>
                </c:pt>
                <c:pt idx="219">
                  <c:v>-1.1000000000000001</c:v>
                </c:pt>
                <c:pt idx="220">
                  <c:v>-1.1000000000000001</c:v>
                </c:pt>
                <c:pt idx="221">
                  <c:v>-1.0799999199999999</c:v>
                </c:pt>
                <c:pt idx="222">
                  <c:v>-1.0799999199999999</c:v>
                </c:pt>
                <c:pt idx="223">
                  <c:v>-1.06999993</c:v>
                </c:pt>
                <c:pt idx="224">
                  <c:v>-1.06999993</c:v>
                </c:pt>
                <c:pt idx="225">
                  <c:v>-1.03</c:v>
                </c:pt>
                <c:pt idx="226">
                  <c:v>-1.05</c:v>
                </c:pt>
                <c:pt idx="227">
                  <c:v>-1.03</c:v>
                </c:pt>
                <c:pt idx="228">
                  <c:v>-1.01</c:v>
                </c:pt>
                <c:pt idx="229">
                  <c:v>-1.01</c:v>
                </c:pt>
                <c:pt idx="230">
                  <c:v>-1</c:v>
                </c:pt>
                <c:pt idx="231">
                  <c:v>-0.97999995900000003</c:v>
                </c:pt>
                <c:pt idx="232">
                  <c:v>-0.97999995900000003</c:v>
                </c:pt>
                <c:pt idx="233">
                  <c:v>-0.97999995900000003</c:v>
                </c:pt>
                <c:pt idx="234">
                  <c:v>-0.94</c:v>
                </c:pt>
                <c:pt idx="235">
                  <c:v>-0.94</c:v>
                </c:pt>
                <c:pt idx="236">
                  <c:v>-0.94</c:v>
                </c:pt>
                <c:pt idx="237">
                  <c:v>-0.94</c:v>
                </c:pt>
                <c:pt idx="238">
                  <c:v>-0.91999995700000003</c:v>
                </c:pt>
                <c:pt idx="239">
                  <c:v>-0.91999995700000003</c:v>
                </c:pt>
                <c:pt idx="240">
                  <c:v>-0.90999996699999997</c:v>
                </c:pt>
                <c:pt idx="241">
                  <c:v>-0.90999996699999997</c:v>
                </c:pt>
                <c:pt idx="242">
                  <c:v>-0.90999996699999997</c:v>
                </c:pt>
                <c:pt idx="243">
                  <c:v>-0.87</c:v>
                </c:pt>
                <c:pt idx="244">
                  <c:v>-0.87</c:v>
                </c:pt>
                <c:pt idx="245">
                  <c:v>-0.87</c:v>
                </c:pt>
                <c:pt idx="246">
                  <c:v>-0.849999964</c:v>
                </c:pt>
                <c:pt idx="247">
                  <c:v>-0.849999964</c:v>
                </c:pt>
                <c:pt idx="248">
                  <c:v>-0.83</c:v>
                </c:pt>
                <c:pt idx="249">
                  <c:v>-0.83</c:v>
                </c:pt>
                <c:pt idx="250">
                  <c:v>-0.83</c:v>
                </c:pt>
                <c:pt idx="251">
                  <c:v>-0.82</c:v>
                </c:pt>
                <c:pt idx="252">
                  <c:v>-0.79999995199999996</c:v>
                </c:pt>
                <c:pt idx="253">
                  <c:v>-0.78</c:v>
                </c:pt>
                <c:pt idx="254">
                  <c:v>-0.79999995199999996</c:v>
                </c:pt>
                <c:pt idx="255">
                  <c:v>-0.78</c:v>
                </c:pt>
                <c:pt idx="256">
                  <c:v>-0.78</c:v>
                </c:pt>
                <c:pt idx="257">
                  <c:v>-0.76</c:v>
                </c:pt>
                <c:pt idx="258">
                  <c:v>-0.76</c:v>
                </c:pt>
                <c:pt idx="259">
                  <c:v>-0.76</c:v>
                </c:pt>
                <c:pt idx="260">
                  <c:v>-0.76</c:v>
                </c:pt>
                <c:pt idx="261">
                  <c:v>-0.75</c:v>
                </c:pt>
                <c:pt idx="262">
                  <c:v>-0.72999995900000003</c:v>
                </c:pt>
                <c:pt idx="263">
                  <c:v>-0.71</c:v>
                </c:pt>
                <c:pt idx="264">
                  <c:v>-0.72999995900000003</c:v>
                </c:pt>
                <c:pt idx="265">
                  <c:v>-0.71</c:v>
                </c:pt>
                <c:pt idx="266">
                  <c:v>-0.71</c:v>
                </c:pt>
                <c:pt idx="267">
                  <c:v>-0.71</c:v>
                </c:pt>
                <c:pt idx="268">
                  <c:v>-0.71</c:v>
                </c:pt>
                <c:pt idx="269">
                  <c:v>-0.69</c:v>
                </c:pt>
                <c:pt idx="270">
                  <c:v>-0.66999995700000003</c:v>
                </c:pt>
                <c:pt idx="271">
                  <c:v>-0.66999995700000003</c:v>
                </c:pt>
                <c:pt idx="272">
                  <c:v>-0.66999995700000003</c:v>
                </c:pt>
                <c:pt idx="273">
                  <c:v>-0.65999996699999997</c:v>
                </c:pt>
                <c:pt idx="274">
                  <c:v>-0.66999995700000003</c:v>
                </c:pt>
                <c:pt idx="275">
                  <c:v>-0.65999996699999997</c:v>
                </c:pt>
                <c:pt idx="276">
                  <c:v>-0.65</c:v>
                </c:pt>
                <c:pt idx="277">
                  <c:v>-0.65</c:v>
                </c:pt>
                <c:pt idx="278">
                  <c:v>-0.65</c:v>
                </c:pt>
                <c:pt idx="279">
                  <c:v>-0.65</c:v>
                </c:pt>
                <c:pt idx="280">
                  <c:v>-0.64</c:v>
                </c:pt>
                <c:pt idx="281">
                  <c:v>-0.599999964</c:v>
                </c:pt>
                <c:pt idx="282">
                  <c:v>-0.599999964</c:v>
                </c:pt>
                <c:pt idx="283">
                  <c:v>-0.599999964</c:v>
                </c:pt>
                <c:pt idx="284">
                  <c:v>-0.599999964</c:v>
                </c:pt>
                <c:pt idx="285">
                  <c:v>-0.599999964</c:v>
                </c:pt>
                <c:pt idx="286">
                  <c:v>-0.599999964</c:v>
                </c:pt>
                <c:pt idx="287">
                  <c:v>-0.599999964</c:v>
                </c:pt>
                <c:pt idx="288">
                  <c:v>-0.57999999999999996</c:v>
                </c:pt>
                <c:pt idx="289">
                  <c:v>-0.56999999999999995</c:v>
                </c:pt>
                <c:pt idx="290">
                  <c:v>-0.56000000000000005</c:v>
                </c:pt>
                <c:pt idx="291">
                  <c:v>-0.56000000000000005</c:v>
                </c:pt>
                <c:pt idx="292">
                  <c:v>-0.55000000000000004</c:v>
                </c:pt>
                <c:pt idx="293">
                  <c:v>-0.56000000000000005</c:v>
                </c:pt>
                <c:pt idx="294">
                  <c:v>-0.55000000000000004</c:v>
                </c:pt>
                <c:pt idx="295">
                  <c:v>-0.55000000000000004</c:v>
                </c:pt>
                <c:pt idx="296">
                  <c:v>-0.55000000000000004</c:v>
                </c:pt>
                <c:pt idx="297">
                  <c:v>-0.53</c:v>
                </c:pt>
                <c:pt idx="298">
                  <c:v>-0.53</c:v>
                </c:pt>
                <c:pt idx="299">
                  <c:v>-0.53</c:v>
                </c:pt>
                <c:pt idx="300">
                  <c:v>-0.51</c:v>
                </c:pt>
                <c:pt idx="301">
                  <c:v>-0.51</c:v>
                </c:pt>
                <c:pt idx="302">
                  <c:v>-0.51</c:v>
                </c:pt>
                <c:pt idx="303">
                  <c:v>-0.5</c:v>
                </c:pt>
                <c:pt idx="304">
                  <c:v>-0.5</c:v>
                </c:pt>
                <c:pt idx="305">
                  <c:v>-0.48999998</c:v>
                </c:pt>
                <c:pt idx="306">
                  <c:v>-0.5</c:v>
                </c:pt>
                <c:pt idx="307">
                  <c:v>-0.5</c:v>
                </c:pt>
                <c:pt idx="308">
                  <c:v>-0.48999998</c:v>
                </c:pt>
                <c:pt idx="309">
                  <c:v>-0.48999998</c:v>
                </c:pt>
                <c:pt idx="310">
                  <c:v>-0.48</c:v>
                </c:pt>
                <c:pt idx="311">
                  <c:v>-0.48</c:v>
                </c:pt>
                <c:pt idx="312">
                  <c:v>-0.44</c:v>
                </c:pt>
                <c:pt idx="313">
                  <c:v>-0.459999979</c:v>
                </c:pt>
                <c:pt idx="314">
                  <c:v>-0.44</c:v>
                </c:pt>
                <c:pt idx="315">
                  <c:v>-0.459999979</c:v>
                </c:pt>
                <c:pt idx="316">
                  <c:v>-0.44</c:v>
                </c:pt>
                <c:pt idx="317">
                  <c:v>-0.44</c:v>
                </c:pt>
                <c:pt idx="318">
                  <c:v>-0.44</c:v>
                </c:pt>
                <c:pt idx="319">
                  <c:v>-0.44</c:v>
                </c:pt>
                <c:pt idx="320">
                  <c:v>-0.44</c:v>
                </c:pt>
                <c:pt idx="321">
                  <c:v>-0.44</c:v>
                </c:pt>
                <c:pt idx="322">
                  <c:v>-0.42</c:v>
                </c:pt>
                <c:pt idx="323">
                  <c:v>-0.42</c:v>
                </c:pt>
                <c:pt idx="324">
                  <c:v>-0.44</c:v>
                </c:pt>
                <c:pt idx="325">
                  <c:v>-0.42</c:v>
                </c:pt>
                <c:pt idx="326">
                  <c:v>-0.39999997599999998</c:v>
                </c:pt>
                <c:pt idx="327">
                  <c:v>-0.41</c:v>
                </c:pt>
                <c:pt idx="328">
                  <c:v>-0.39999997599999998</c:v>
                </c:pt>
                <c:pt idx="329">
                  <c:v>-0.39999997599999998</c:v>
                </c:pt>
                <c:pt idx="330">
                  <c:v>-0.41</c:v>
                </c:pt>
                <c:pt idx="331">
                  <c:v>-0.41</c:v>
                </c:pt>
                <c:pt idx="332">
                  <c:v>-0.38</c:v>
                </c:pt>
                <c:pt idx="333">
                  <c:v>-0.39999997599999998</c:v>
                </c:pt>
                <c:pt idx="334">
                  <c:v>-0.38</c:v>
                </c:pt>
                <c:pt idx="335">
                  <c:v>-0.38</c:v>
                </c:pt>
                <c:pt idx="336">
                  <c:v>-0.39999997599999998</c:v>
                </c:pt>
                <c:pt idx="337">
                  <c:v>-0.39</c:v>
                </c:pt>
                <c:pt idx="338">
                  <c:v>-0.35</c:v>
                </c:pt>
                <c:pt idx="339">
                  <c:v>-0.35</c:v>
                </c:pt>
                <c:pt idx="340">
                  <c:v>-0.38</c:v>
                </c:pt>
                <c:pt idx="341">
                  <c:v>-0.35</c:v>
                </c:pt>
                <c:pt idx="342">
                  <c:v>-0.38</c:v>
                </c:pt>
                <c:pt idx="343">
                  <c:v>-0.35</c:v>
                </c:pt>
                <c:pt idx="344">
                  <c:v>-0.35</c:v>
                </c:pt>
                <c:pt idx="345">
                  <c:v>-0.35</c:v>
                </c:pt>
                <c:pt idx="346">
                  <c:v>-0.329999983</c:v>
                </c:pt>
                <c:pt idx="347">
                  <c:v>-0.35</c:v>
                </c:pt>
                <c:pt idx="348">
                  <c:v>-0.329999983</c:v>
                </c:pt>
                <c:pt idx="349">
                  <c:v>-0.329999983</c:v>
                </c:pt>
                <c:pt idx="350">
                  <c:v>-0.329999983</c:v>
                </c:pt>
                <c:pt idx="351">
                  <c:v>-0.329999983</c:v>
                </c:pt>
                <c:pt idx="352">
                  <c:v>-0.32</c:v>
                </c:pt>
                <c:pt idx="353">
                  <c:v>-0.329999983</c:v>
                </c:pt>
                <c:pt idx="354">
                  <c:v>-0.329999983</c:v>
                </c:pt>
                <c:pt idx="355">
                  <c:v>-0.329999983</c:v>
                </c:pt>
                <c:pt idx="356">
                  <c:v>-0.299999982</c:v>
                </c:pt>
                <c:pt idx="357">
                  <c:v>-0.32</c:v>
                </c:pt>
                <c:pt idx="358">
                  <c:v>-0.299999982</c:v>
                </c:pt>
                <c:pt idx="359">
                  <c:v>-0.28999999999999998</c:v>
                </c:pt>
                <c:pt idx="360">
                  <c:v>-0.32</c:v>
                </c:pt>
                <c:pt idx="361">
                  <c:v>-0.299999982</c:v>
                </c:pt>
                <c:pt idx="362">
                  <c:v>-0.299999982</c:v>
                </c:pt>
                <c:pt idx="363">
                  <c:v>-0.28000000000000003</c:v>
                </c:pt>
                <c:pt idx="364">
                  <c:v>-0.28000000000000003</c:v>
                </c:pt>
                <c:pt idx="365">
                  <c:v>-0.28999999999999998</c:v>
                </c:pt>
                <c:pt idx="366">
                  <c:v>-0.28000000000000003</c:v>
                </c:pt>
                <c:pt idx="367">
                  <c:v>-0.26</c:v>
                </c:pt>
                <c:pt idx="368">
                  <c:v>-0.28000000000000003</c:v>
                </c:pt>
                <c:pt idx="369">
                  <c:v>-0.25</c:v>
                </c:pt>
                <c:pt idx="370">
                  <c:v>-0.26</c:v>
                </c:pt>
                <c:pt idx="371">
                  <c:v>-0.26</c:v>
                </c:pt>
                <c:pt idx="372">
                  <c:v>-0.26</c:v>
                </c:pt>
                <c:pt idx="373">
                  <c:v>-0.24</c:v>
                </c:pt>
                <c:pt idx="374">
                  <c:v>-0.26</c:v>
                </c:pt>
                <c:pt idx="375">
                  <c:v>-0.26</c:v>
                </c:pt>
                <c:pt idx="376">
                  <c:v>-0.25</c:v>
                </c:pt>
                <c:pt idx="377">
                  <c:v>-0.24</c:v>
                </c:pt>
                <c:pt idx="378">
                  <c:v>-0.24</c:v>
                </c:pt>
                <c:pt idx="379">
                  <c:v>-0.24</c:v>
                </c:pt>
                <c:pt idx="380">
                  <c:v>-0.22999998899999999</c:v>
                </c:pt>
                <c:pt idx="381">
                  <c:v>-0.25</c:v>
                </c:pt>
                <c:pt idx="382">
                  <c:v>-0.22999998899999999</c:v>
                </c:pt>
                <c:pt idx="383">
                  <c:v>-0.24</c:v>
                </c:pt>
                <c:pt idx="384">
                  <c:v>-0.22999998899999999</c:v>
                </c:pt>
                <c:pt idx="385">
                  <c:v>-0.22999998899999999</c:v>
                </c:pt>
                <c:pt idx="386">
                  <c:v>-0.21</c:v>
                </c:pt>
                <c:pt idx="387">
                  <c:v>-0.21</c:v>
                </c:pt>
                <c:pt idx="388">
                  <c:v>-0.21</c:v>
                </c:pt>
                <c:pt idx="389">
                  <c:v>-0.22</c:v>
                </c:pt>
                <c:pt idx="390">
                  <c:v>-0.21</c:v>
                </c:pt>
                <c:pt idx="391">
                  <c:v>-0.21</c:v>
                </c:pt>
                <c:pt idx="392">
                  <c:v>-0.21</c:v>
                </c:pt>
                <c:pt idx="393">
                  <c:v>-0.21</c:v>
                </c:pt>
                <c:pt idx="394">
                  <c:v>-0.17</c:v>
                </c:pt>
                <c:pt idx="395">
                  <c:v>-0.21</c:v>
                </c:pt>
                <c:pt idx="396">
                  <c:v>-0.16</c:v>
                </c:pt>
                <c:pt idx="397">
                  <c:v>-0.17</c:v>
                </c:pt>
                <c:pt idx="398">
                  <c:v>-0.17</c:v>
                </c:pt>
                <c:pt idx="399">
                  <c:v>-0.17</c:v>
                </c:pt>
                <c:pt idx="400">
                  <c:v>-0.17</c:v>
                </c:pt>
                <c:pt idx="401">
                  <c:v>-0.17</c:v>
                </c:pt>
                <c:pt idx="402">
                  <c:v>-0.19</c:v>
                </c:pt>
                <c:pt idx="403">
                  <c:v>-0.17</c:v>
                </c:pt>
                <c:pt idx="404">
                  <c:v>-0.17</c:v>
                </c:pt>
                <c:pt idx="405">
                  <c:v>-0.16</c:v>
                </c:pt>
                <c:pt idx="406">
                  <c:v>-0.17</c:v>
                </c:pt>
                <c:pt idx="407">
                  <c:v>-0.17</c:v>
                </c:pt>
                <c:pt idx="408">
                  <c:v>-0.17</c:v>
                </c:pt>
                <c:pt idx="409">
                  <c:v>-0.17</c:v>
                </c:pt>
                <c:pt idx="410">
                  <c:v>-0.14000000000000001</c:v>
                </c:pt>
                <c:pt idx="411">
                  <c:v>-0.14000000000000001</c:v>
                </c:pt>
                <c:pt idx="412">
                  <c:v>-0.16</c:v>
                </c:pt>
                <c:pt idx="413">
                  <c:v>-0.16</c:v>
                </c:pt>
                <c:pt idx="414">
                  <c:v>-0.14000000000000001</c:v>
                </c:pt>
                <c:pt idx="415">
                  <c:v>-0.14000000000000001</c:v>
                </c:pt>
                <c:pt idx="416">
                  <c:v>-0.14000000000000001</c:v>
                </c:pt>
                <c:pt idx="417">
                  <c:v>-0.14000000000000001</c:v>
                </c:pt>
                <c:pt idx="418">
                  <c:v>-0.14000000000000001</c:v>
                </c:pt>
                <c:pt idx="419">
                  <c:v>-0.14000000000000001</c:v>
                </c:pt>
                <c:pt idx="420">
                  <c:v>-0.14000000000000001</c:v>
                </c:pt>
                <c:pt idx="421">
                  <c:v>-0.14000000000000001</c:v>
                </c:pt>
                <c:pt idx="422">
                  <c:v>-0.14000000000000001</c:v>
                </c:pt>
                <c:pt idx="423">
                  <c:v>-0.14000000000000001</c:v>
                </c:pt>
                <c:pt idx="424">
                  <c:v>-0.13</c:v>
                </c:pt>
                <c:pt idx="425">
                  <c:v>-0.14000000000000001</c:v>
                </c:pt>
                <c:pt idx="426">
                  <c:v>-0.13</c:v>
                </c:pt>
                <c:pt idx="427">
                  <c:v>-0.12</c:v>
                </c:pt>
                <c:pt idx="428">
                  <c:v>-0.13</c:v>
                </c:pt>
                <c:pt idx="429">
                  <c:v>-0.12</c:v>
                </c:pt>
                <c:pt idx="430">
                  <c:v>-0.12</c:v>
                </c:pt>
                <c:pt idx="431">
                  <c:v>-0.12</c:v>
                </c:pt>
                <c:pt idx="432">
                  <c:v>-0.12</c:v>
                </c:pt>
                <c:pt idx="433">
                  <c:v>-0.12</c:v>
                </c:pt>
                <c:pt idx="434">
                  <c:v>-0.12</c:v>
                </c:pt>
                <c:pt idx="435">
                  <c:v>-0.11</c:v>
                </c:pt>
                <c:pt idx="436">
                  <c:v>-0.13</c:v>
                </c:pt>
                <c:pt idx="437">
                  <c:v>-0.11</c:v>
                </c:pt>
                <c:pt idx="438">
                  <c:v>-0.12</c:v>
                </c:pt>
                <c:pt idx="439">
                  <c:v>-0.11</c:v>
                </c:pt>
                <c:pt idx="440">
                  <c:v>-0.11</c:v>
                </c:pt>
                <c:pt idx="441">
                  <c:v>-0.11</c:v>
                </c:pt>
                <c:pt idx="442">
                  <c:v>-0.11</c:v>
                </c:pt>
                <c:pt idx="443">
                  <c:v>-0.11</c:v>
                </c:pt>
                <c:pt idx="444">
                  <c:v>-0.11</c:v>
                </c:pt>
                <c:pt idx="445">
                  <c:v>-0.12</c:v>
                </c:pt>
                <c:pt idx="446">
                  <c:v>-0.11</c:v>
                </c:pt>
                <c:pt idx="447">
                  <c:v>-0.08</c:v>
                </c:pt>
                <c:pt idx="448">
                  <c:v>-0.08</c:v>
                </c:pt>
                <c:pt idx="449">
                  <c:v>-0.08</c:v>
                </c:pt>
                <c:pt idx="450">
                  <c:v>-0.11</c:v>
                </c:pt>
                <c:pt idx="451">
                  <c:v>-0.08</c:v>
                </c:pt>
                <c:pt idx="452">
                  <c:v>-0.08</c:v>
                </c:pt>
                <c:pt idx="453">
                  <c:v>-0.11</c:v>
                </c:pt>
                <c:pt idx="454">
                  <c:v>-0.08</c:v>
                </c:pt>
                <c:pt idx="455">
                  <c:v>-0.08</c:v>
                </c:pt>
                <c:pt idx="456">
                  <c:v>-0.08</c:v>
                </c:pt>
                <c:pt idx="457">
                  <c:v>-7.0000000000000007E-2</c:v>
                </c:pt>
                <c:pt idx="458">
                  <c:v>-0.08</c:v>
                </c:pt>
                <c:pt idx="459">
                  <c:v>-0.08</c:v>
                </c:pt>
                <c:pt idx="460">
                  <c:v>-0.08</c:v>
                </c:pt>
                <c:pt idx="461">
                  <c:v>-7.0000000000000007E-2</c:v>
                </c:pt>
                <c:pt idx="462">
                  <c:v>-7.0000000000000007E-2</c:v>
                </c:pt>
                <c:pt idx="463">
                  <c:v>-7.0000000000000007E-2</c:v>
                </c:pt>
                <c:pt idx="464">
                  <c:v>-7.0000000000000007E-2</c:v>
                </c:pt>
                <c:pt idx="465">
                  <c:v>-0.06</c:v>
                </c:pt>
                <c:pt idx="466">
                  <c:v>-0.08</c:v>
                </c:pt>
                <c:pt idx="467">
                  <c:v>-0.06</c:v>
                </c:pt>
                <c:pt idx="468">
                  <c:v>-7.0000000000000007E-2</c:v>
                </c:pt>
                <c:pt idx="469">
                  <c:v>-0.08</c:v>
                </c:pt>
                <c:pt idx="470">
                  <c:v>-7.0000000000000007E-2</c:v>
                </c:pt>
                <c:pt idx="471">
                  <c:v>-0.08</c:v>
                </c:pt>
                <c:pt idx="472">
                  <c:v>-0.06</c:v>
                </c:pt>
                <c:pt idx="473">
                  <c:v>-7.0000000000000007E-2</c:v>
                </c:pt>
                <c:pt idx="474">
                  <c:v>-0.06</c:v>
                </c:pt>
                <c:pt idx="475">
                  <c:v>-0.06</c:v>
                </c:pt>
                <c:pt idx="476">
                  <c:v>-0.06</c:v>
                </c:pt>
                <c:pt idx="477">
                  <c:v>-7.0000000000000007E-2</c:v>
                </c:pt>
                <c:pt idx="478">
                  <c:v>-4.9999996999999997E-2</c:v>
                </c:pt>
                <c:pt idx="479">
                  <c:v>-0.06</c:v>
                </c:pt>
                <c:pt idx="480">
                  <c:v>-0.06</c:v>
                </c:pt>
                <c:pt idx="481">
                  <c:v>-4.9999996999999997E-2</c:v>
                </c:pt>
                <c:pt idx="482">
                  <c:v>-4.9999996999999997E-2</c:v>
                </c:pt>
                <c:pt idx="483">
                  <c:v>-0.06</c:v>
                </c:pt>
                <c:pt idx="484">
                  <c:v>-4.9999996999999997E-2</c:v>
                </c:pt>
                <c:pt idx="485">
                  <c:v>-0.03</c:v>
                </c:pt>
                <c:pt idx="486">
                  <c:v>-4.9999996999999997E-2</c:v>
                </c:pt>
                <c:pt idx="487">
                  <c:v>-4.9999996999999997E-2</c:v>
                </c:pt>
                <c:pt idx="488">
                  <c:v>-4.9999996999999997E-2</c:v>
                </c:pt>
                <c:pt idx="489">
                  <c:v>-4.9999996999999997E-2</c:v>
                </c:pt>
                <c:pt idx="490">
                  <c:v>-4.9999996999999997E-2</c:v>
                </c:pt>
                <c:pt idx="491">
                  <c:v>-0.06</c:v>
                </c:pt>
                <c:pt idx="492">
                  <c:v>-0.03</c:v>
                </c:pt>
                <c:pt idx="493">
                  <c:v>-4.9999996999999997E-2</c:v>
                </c:pt>
                <c:pt idx="494">
                  <c:v>-0.03</c:v>
                </c:pt>
                <c:pt idx="495">
                  <c:v>-4.9999996999999997E-2</c:v>
                </c:pt>
                <c:pt idx="496">
                  <c:v>-4.9999996999999997E-2</c:v>
                </c:pt>
                <c:pt idx="497">
                  <c:v>-0.03</c:v>
                </c:pt>
                <c:pt idx="498">
                  <c:v>-0.03</c:v>
                </c:pt>
                <c:pt idx="499">
                  <c:v>-0.03</c:v>
                </c:pt>
                <c:pt idx="500">
                  <c:v>-0.02</c:v>
                </c:pt>
                <c:pt idx="501">
                  <c:v>-0.03</c:v>
                </c:pt>
                <c:pt idx="502">
                  <c:v>-0.03</c:v>
                </c:pt>
                <c:pt idx="503">
                  <c:v>-0.02</c:v>
                </c:pt>
                <c:pt idx="504">
                  <c:v>-0.03</c:v>
                </c:pt>
                <c:pt idx="505">
                  <c:v>-0.02</c:v>
                </c:pt>
                <c:pt idx="506">
                  <c:v>-0.03</c:v>
                </c:pt>
                <c:pt idx="507">
                  <c:v>-0.02</c:v>
                </c:pt>
                <c:pt idx="508">
                  <c:v>-0.02</c:v>
                </c:pt>
                <c:pt idx="509">
                  <c:v>-0.01</c:v>
                </c:pt>
                <c:pt idx="510">
                  <c:v>-0.02</c:v>
                </c:pt>
                <c:pt idx="511">
                  <c:v>-0.01</c:v>
                </c:pt>
                <c:pt idx="512">
                  <c:v>-0.01</c:v>
                </c:pt>
                <c:pt idx="513">
                  <c:v>-0.01</c:v>
                </c:pt>
                <c:pt idx="514">
                  <c:v>-0.03</c:v>
                </c:pt>
                <c:pt idx="515">
                  <c:v>0</c:v>
                </c:pt>
                <c:pt idx="516">
                  <c:v>0</c:v>
                </c:pt>
                <c:pt idx="517">
                  <c:v>-0.01</c:v>
                </c:pt>
                <c:pt idx="518">
                  <c:v>0</c:v>
                </c:pt>
                <c:pt idx="519">
                  <c:v>0</c:v>
                </c:pt>
                <c:pt idx="520">
                  <c:v>-0.01</c:v>
                </c:pt>
                <c:pt idx="521">
                  <c:v>0.01</c:v>
                </c:pt>
                <c:pt idx="522">
                  <c:v>0</c:v>
                </c:pt>
                <c:pt idx="523">
                  <c:v>-0.01</c:v>
                </c:pt>
                <c:pt idx="524">
                  <c:v>0.01</c:v>
                </c:pt>
                <c:pt idx="525">
                  <c:v>0</c:v>
                </c:pt>
                <c:pt idx="526">
                  <c:v>-0.01</c:v>
                </c:pt>
                <c:pt idx="527">
                  <c:v>0.01</c:v>
                </c:pt>
                <c:pt idx="528">
                  <c:v>0.01</c:v>
                </c:pt>
                <c:pt idx="529">
                  <c:v>0.01</c:v>
                </c:pt>
                <c:pt idx="530">
                  <c:v>0.02</c:v>
                </c:pt>
                <c:pt idx="531">
                  <c:v>0</c:v>
                </c:pt>
                <c:pt idx="532">
                  <c:v>-0.01</c:v>
                </c:pt>
                <c:pt idx="533">
                  <c:v>0</c:v>
                </c:pt>
                <c:pt idx="534">
                  <c:v>0</c:v>
                </c:pt>
                <c:pt idx="535">
                  <c:v>0.01</c:v>
                </c:pt>
                <c:pt idx="536">
                  <c:v>0.01</c:v>
                </c:pt>
                <c:pt idx="537">
                  <c:v>0.01</c:v>
                </c:pt>
                <c:pt idx="538">
                  <c:v>0.02</c:v>
                </c:pt>
                <c:pt idx="539">
                  <c:v>0.02</c:v>
                </c:pt>
                <c:pt idx="540">
                  <c:v>0.01</c:v>
                </c:pt>
                <c:pt idx="541">
                  <c:v>0.02</c:v>
                </c:pt>
                <c:pt idx="542">
                  <c:v>0.02</c:v>
                </c:pt>
                <c:pt idx="543">
                  <c:v>0.02</c:v>
                </c:pt>
                <c:pt idx="544">
                  <c:v>0.02</c:v>
                </c:pt>
                <c:pt idx="545">
                  <c:v>0.03</c:v>
                </c:pt>
                <c:pt idx="546">
                  <c:v>0.03</c:v>
                </c:pt>
                <c:pt idx="547">
                  <c:v>0.02</c:v>
                </c:pt>
                <c:pt idx="548">
                  <c:v>0.03</c:v>
                </c:pt>
                <c:pt idx="549">
                  <c:v>0.02</c:v>
                </c:pt>
                <c:pt idx="550">
                  <c:v>0.02</c:v>
                </c:pt>
                <c:pt idx="551">
                  <c:v>0.03</c:v>
                </c:pt>
                <c:pt idx="552">
                  <c:v>0.03</c:v>
                </c:pt>
                <c:pt idx="553">
                  <c:v>0.02</c:v>
                </c:pt>
                <c:pt idx="554">
                  <c:v>0.03</c:v>
                </c:pt>
                <c:pt idx="555">
                  <c:v>0.06</c:v>
                </c:pt>
                <c:pt idx="556">
                  <c:v>0.03</c:v>
                </c:pt>
                <c:pt idx="557">
                  <c:v>0.04</c:v>
                </c:pt>
                <c:pt idx="558">
                  <c:v>0.03</c:v>
                </c:pt>
                <c:pt idx="559">
                  <c:v>0.03</c:v>
                </c:pt>
                <c:pt idx="560">
                  <c:v>0.06</c:v>
                </c:pt>
                <c:pt idx="561">
                  <c:v>0.04</c:v>
                </c:pt>
                <c:pt idx="562">
                  <c:v>0.04</c:v>
                </c:pt>
                <c:pt idx="563">
                  <c:v>0.06</c:v>
                </c:pt>
                <c:pt idx="564">
                  <c:v>0.04</c:v>
                </c:pt>
                <c:pt idx="565">
                  <c:v>0.04</c:v>
                </c:pt>
                <c:pt idx="566">
                  <c:v>7.0000000000000007E-2</c:v>
                </c:pt>
                <c:pt idx="567">
                  <c:v>0.06</c:v>
                </c:pt>
                <c:pt idx="568">
                  <c:v>0.04</c:v>
                </c:pt>
                <c:pt idx="569">
                  <c:v>7.0000000000000007E-2</c:v>
                </c:pt>
                <c:pt idx="570">
                  <c:v>7.0000000000000007E-2</c:v>
                </c:pt>
                <c:pt idx="571">
                  <c:v>0.08</c:v>
                </c:pt>
                <c:pt idx="572">
                  <c:v>7.0000000000000007E-2</c:v>
                </c:pt>
                <c:pt idx="573">
                  <c:v>0.06</c:v>
                </c:pt>
                <c:pt idx="574">
                  <c:v>0.06</c:v>
                </c:pt>
                <c:pt idx="575">
                  <c:v>0.08</c:v>
                </c:pt>
                <c:pt idx="576">
                  <c:v>7.0000000000000007E-2</c:v>
                </c:pt>
                <c:pt idx="577">
                  <c:v>0.08</c:v>
                </c:pt>
                <c:pt idx="578">
                  <c:v>7.0000000000000007E-2</c:v>
                </c:pt>
                <c:pt idx="579">
                  <c:v>0.08</c:v>
                </c:pt>
                <c:pt idx="580">
                  <c:v>0.08</c:v>
                </c:pt>
                <c:pt idx="581">
                  <c:v>8.9999996099999993E-2</c:v>
                </c:pt>
                <c:pt idx="582">
                  <c:v>0.08</c:v>
                </c:pt>
                <c:pt idx="583">
                  <c:v>8.9999996099999993E-2</c:v>
                </c:pt>
                <c:pt idx="584">
                  <c:v>0.08</c:v>
                </c:pt>
                <c:pt idx="585">
                  <c:v>9.9999993999999995E-2</c:v>
                </c:pt>
                <c:pt idx="586">
                  <c:v>8.9999996099999993E-2</c:v>
                </c:pt>
                <c:pt idx="587">
                  <c:v>9.9999993999999995E-2</c:v>
                </c:pt>
                <c:pt idx="588">
                  <c:v>9.9999993999999995E-2</c:v>
                </c:pt>
                <c:pt idx="589">
                  <c:v>8.9999996099999993E-2</c:v>
                </c:pt>
                <c:pt idx="590">
                  <c:v>9.9999993999999995E-2</c:v>
                </c:pt>
                <c:pt idx="591">
                  <c:v>0.12</c:v>
                </c:pt>
                <c:pt idx="592">
                  <c:v>9.9999993999999995E-2</c:v>
                </c:pt>
                <c:pt idx="593">
                  <c:v>0.12</c:v>
                </c:pt>
                <c:pt idx="594">
                  <c:v>9.9999993999999995E-2</c:v>
                </c:pt>
                <c:pt idx="595">
                  <c:v>0.13</c:v>
                </c:pt>
                <c:pt idx="596">
                  <c:v>0.13</c:v>
                </c:pt>
                <c:pt idx="597">
                  <c:v>0.13</c:v>
                </c:pt>
                <c:pt idx="598">
                  <c:v>0.14000000000000001</c:v>
                </c:pt>
                <c:pt idx="599">
                  <c:v>0.14000000000000001</c:v>
                </c:pt>
                <c:pt idx="600">
                  <c:v>0.17</c:v>
                </c:pt>
                <c:pt idx="601">
                  <c:v>0.16</c:v>
                </c:pt>
                <c:pt idx="602">
                  <c:v>0.14000000000000001</c:v>
                </c:pt>
                <c:pt idx="603">
                  <c:v>0.14000000000000001</c:v>
                </c:pt>
                <c:pt idx="604">
                  <c:v>0.16</c:v>
                </c:pt>
                <c:pt idx="605">
                  <c:v>0.16</c:v>
                </c:pt>
                <c:pt idx="606">
                  <c:v>0.17</c:v>
                </c:pt>
                <c:pt idx="607">
                  <c:v>0.179999992</c:v>
                </c:pt>
                <c:pt idx="608">
                  <c:v>0.17</c:v>
                </c:pt>
                <c:pt idx="609">
                  <c:v>0.17</c:v>
                </c:pt>
                <c:pt idx="610">
                  <c:v>0.16</c:v>
                </c:pt>
                <c:pt idx="611">
                  <c:v>0.17</c:v>
                </c:pt>
                <c:pt idx="612">
                  <c:v>0.179999992</c:v>
                </c:pt>
                <c:pt idx="613">
                  <c:v>0.179999992</c:v>
                </c:pt>
                <c:pt idx="614">
                  <c:v>0.179999992</c:v>
                </c:pt>
                <c:pt idx="615">
                  <c:v>0.179999992</c:v>
                </c:pt>
                <c:pt idx="616">
                  <c:v>0.179999992</c:v>
                </c:pt>
                <c:pt idx="617">
                  <c:v>0.19</c:v>
                </c:pt>
                <c:pt idx="618">
                  <c:v>0.19</c:v>
                </c:pt>
                <c:pt idx="619">
                  <c:v>0.21</c:v>
                </c:pt>
                <c:pt idx="620">
                  <c:v>0.19999998799999999</c:v>
                </c:pt>
                <c:pt idx="621">
                  <c:v>0.19999998799999999</c:v>
                </c:pt>
                <c:pt idx="622">
                  <c:v>0.19999998799999999</c:v>
                </c:pt>
                <c:pt idx="623">
                  <c:v>0.21</c:v>
                </c:pt>
                <c:pt idx="624">
                  <c:v>0.22999998899999999</c:v>
                </c:pt>
                <c:pt idx="625">
                  <c:v>0.22999998899999999</c:v>
                </c:pt>
                <c:pt idx="626">
                  <c:v>0.22999998899999999</c:v>
                </c:pt>
                <c:pt idx="627">
                  <c:v>0.22999998899999999</c:v>
                </c:pt>
                <c:pt idx="628">
                  <c:v>0.25</c:v>
                </c:pt>
                <c:pt idx="629">
                  <c:v>0.25</c:v>
                </c:pt>
                <c:pt idx="630">
                  <c:v>0.25</c:v>
                </c:pt>
                <c:pt idx="631">
                  <c:v>0.25</c:v>
                </c:pt>
                <c:pt idx="632">
                  <c:v>0.25</c:v>
                </c:pt>
                <c:pt idx="633">
                  <c:v>0.26</c:v>
                </c:pt>
                <c:pt idx="634">
                  <c:v>0.25</c:v>
                </c:pt>
                <c:pt idx="635">
                  <c:v>0.25</c:v>
                </c:pt>
                <c:pt idx="636">
                  <c:v>0.26</c:v>
                </c:pt>
                <c:pt idx="637">
                  <c:v>0.28000000000000003</c:v>
                </c:pt>
                <c:pt idx="638">
                  <c:v>0.28000000000000003</c:v>
                </c:pt>
                <c:pt idx="639">
                  <c:v>0.28999999999999998</c:v>
                </c:pt>
                <c:pt idx="640">
                  <c:v>0.28999999999999998</c:v>
                </c:pt>
                <c:pt idx="641">
                  <c:v>0.299999982</c:v>
                </c:pt>
                <c:pt idx="642">
                  <c:v>0.28999999999999998</c:v>
                </c:pt>
                <c:pt idx="643">
                  <c:v>0.299999982</c:v>
                </c:pt>
                <c:pt idx="644">
                  <c:v>0.299999982</c:v>
                </c:pt>
                <c:pt idx="645">
                  <c:v>0.299999982</c:v>
                </c:pt>
                <c:pt idx="646">
                  <c:v>0.32</c:v>
                </c:pt>
                <c:pt idx="647">
                  <c:v>0.32</c:v>
                </c:pt>
                <c:pt idx="648">
                  <c:v>0.32</c:v>
                </c:pt>
                <c:pt idx="649">
                  <c:v>0.329999983</c:v>
                </c:pt>
                <c:pt idx="650">
                  <c:v>0.32</c:v>
                </c:pt>
                <c:pt idx="651">
                  <c:v>0.34</c:v>
                </c:pt>
                <c:pt idx="652">
                  <c:v>0.329999983</c:v>
                </c:pt>
                <c:pt idx="653">
                  <c:v>0.329999983</c:v>
                </c:pt>
                <c:pt idx="654">
                  <c:v>0.34</c:v>
                </c:pt>
                <c:pt idx="655">
                  <c:v>0.35999998500000002</c:v>
                </c:pt>
                <c:pt idx="656">
                  <c:v>0.35</c:v>
                </c:pt>
                <c:pt idx="657">
                  <c:v>0.37</c:v>
                </c:pt>
                <c:pt idx="658">
                  <c:v>0.35</c:v>
                </c:pt>
                <c:pt idx="659">
                  <c:v>0.35</c:v>
                </c:pt>
                <c:pt idx="660">
                  <c:v>0.35999998500000002</c:v>
                </c:pt>
                <c:pt idx="661">
                  <c:v>0.35999998500000002</c:v>
                </c:pt>
                <c:pt idx="662">
                  <c:v>0.35999998500000002</c:v>
                </c:pt>
                <c:pt idx="663">
                  <c:v>0.37</c:v>
                </c:pt>
                <c:pt idx="664">
                  <c:v>0.37</c:v>
                </c:pt>
                <c:pt idx="665">
                  <c:v>0.41</c:v>
                </c:pt>
                <c:pt idx="666">
                  <c:v>0.41</c:v>
                </c:pt>
                <c:pt idx="667">
                  <c:v>0.39</c:v>
                </c:pt>
                <c:pt idx="668">
                  <c:v>0.37</c:v>
                </c:pt>
                <c:pt idx="669">
                  <c:v>0.41</c:v>
                </c:pt>
                <c:pt idx="670">
                  <c:v>0.41</c:v>
                </c:pt>
                <c:pt idx="671">
                  <c:v>0.41</c:v>
                </c:pt>
                <c:pt idx="672">
                  <c:v>0.41</c:v>
                </c:pt>
                <c:pt idx="673">
                  <c:v>0.41</c:v>
                </c:pt>
                <c:pt idx="674">
                  <c:v>0.41</c:v>
                </c:pt>
                <c:pt idx="675">
                  <c:v>0.41</c:v>
                </c:pt>
                <c:pt idx="676">
                  <c:v>0.42</c:v>
                </c:pt>
                <c:pt idx="677">
                  <c:v>0.41</c:v>
                </c:pt>
                <c:pt idx="678">
                  <c:v>0.42</c:v>
                </c:pt>
                <c:pt idx="679">
                  <c:v>0.42</c:v>
                </c:pt>
                <c:pt idx="680">
                  <c:v>0.44</c:v>
                </c:pt>
                <c:pt idx="681">
                  <c:v>0.45</c:v>
                </c:pt>
                <c:pt idx="682">
                  <c:v>0.45</c:v>
                </c:pt>
                <c:pt idx="683">
                  <c:v>0.44</c:v>
                </c:pt>
                <c:pt idx="684">
                  <c:v>0.44</c:v>
                </c:pt>
                <c:pt idx="685">
                  <c:v>0.45</c:v>
                </c:pt>
                <c:pt idx="686">
                  <c:v>0.459999979</c:v>
                </c:pt>
                <c:pt idx="687">
                  <c:v>0.45</c:v>
                </c:pt>
                <c:pt idx="688">
                  <c:v>0.48</c:v>
                </c:pt>
                <c:pt idx="689">
                  <c:v>0.48</c:v>
                </c:pt>
                <c:pt idx="690">
                  <c:v>0.48</c:v>
                </c:pt>
                <c:pt idx="691">
                  <c:v>0.459999979</c:v>
                </c:pt>
                <c:pt idx="692">
                  <c:v>0.48</c:v>
                </c:pt>
                <c:pt idx="693">
                  <c:v>0.48</c:v>
                </c:pt>
                <c:pt idx="694">
                  <c:v>0.48</c:v>
                </c:pt>
                <c:pt idx="695">
                  <c:v>0.5</c:v>
                </c:pt>
                <c:pt idx="696">
                  <c:v>0.5</c:v>
                </c:pt>
                <c:pt idx="697">
                  <c:v>0.48</c:v>
                </c:pt>
                <c:pt idx="698">
                  <c:v>0.5</c:v>
                </c:pt>
                <c:pt idx="699">
                  <c:v>0.51</c:v>
                </c:pt>
                <c:pt idx="700">
                  <c:v>0.51</c:v>
                </c:pt>
                <c:pt idx="701">
                  <c:v>0.52</c:v>
                </c:pt>
                <c:pt idx="702">
                  <c:v>0.51</c:v>
                </c:pt>
                <c:pt idx="703">
                  <c:v>0.51</c:v>
                </c:pt>
                <c:pt idx="704">
                  <c:v>0.52</c:v>
                </c:pt>
                <c:pt idx="705">
                  <c:v>0.51</c:v>
                </c:pt>
                <c:pt idx="706">
                  <c:v>0.53</c:v>
                </c:pt>
                <c:pt idx="707">
                  <c:v>0.53</c:v>
                </c:pt>
                <c:pt idx="708">
                  <c:v>0.52</c:v>
                </c:pt>
                <c:pt idx="709">
                  <c:v>0.52</c:v>
                </c:pt>
                <c:pt idx="710">
                  <c:v>0.53</c:v>
                </c:pt>
                <c:pt idx="711">
                  <c:v>0.53</c:v>
                </c:pt>
                <c:pt idx="712">
                  <c:v>0.55000000000000004</c:v>
                </c:pt>
                <c:pt idx="713">
                  <c:v>0.56999999999999995</c:v>
                </c:pt>
                <c:pt idx="714">
                  <c:v>0.55000000000000004</c:v>
                </c:pt>
                <c:pt idx="715">
                  <c:v>0.56999999999999995</c:v>
                </c:pt>
                <c:pt idx="716">
                  <c:v>0.56999999999999995</c:v>
                </c:pt>
                <c:pt idx="717">
                  <c:v>0.56999999999999995</c:v>
                </c:pt>
                <c:pt idx="718">
                  <c:v>0.57999999999999996</c:v>
                </c:pt>
                <c:pt idx="719">
                  <c:v>0.56999999999999995</c:v>
                </c:pt>
                <c:pt idx="720">
                  <c:v>0.57999999999999996</c:v>
                </c:pt>
                <c:pt idx="721">
                  <c:v>0.599999964</c:v>
                </c:pt>
                <c:pt idx="722">
                  <c:v>0.56999999999999995</c:v>
                </c:pt>
                <c:pt idx="723">
                  <c:v>0.61</c:v>
                </c:pt>
                <c:pt idx="724">
                  <c:v>0.57999999999999996</c:v>
                </c:pt>
                <c:pt idx="725">
                  <c:v>0.599999964</c:v>
                </c:pt>
                <c:pt idx="726">
                  <c:v>0.599999964</c:v>
                </c:pt>
                <c:pt idx="727">
                  <c:v>0.61</c:v>
                </c:pt>
                <c:pt idx="728">
                  <c:v>0.61</c:v>
                </c:pt>
                <c:pt idx="729">
                  <c:v>0.61</c:v>
                </c:pt>
                <c:pt idx="730">
                  <c:v>0.64</c:v>
                </c:pt>
                <c:pt idx="731">
                  <c:v>0.62</c:v>
                </c:pt>
                <c:pt idx="732">
                  <c:v>0.62</c:v>
                </c:pt>
                <c:pt idx="733">
                  <c:v>0.64</c:v>
                </c:pt>
                <c:pt idx="734">
                  <c:v>0.64</c:v>
                </c:pt>
                <c:pt idx="735">
                  <c:v>0.65999996699999997</c:v>
                </c:pt>
                <c:pt idx="736">
                  <c:v>0.64</c:v>
                </c:pt>
                <c:pt idx="737">
                  <c:v>0.64</c:v>
                </c:pt>
                <c:pt idx="738">
                  <c:v>0.65999996699999997</c:v>
                </c:pt>
                <c:pt idx="739">
                  <c:v>0.65999996699999997</c:v>
                </c:pt>
                <c:pt idx="740">
                  <c:v>0.66999995700000003</c:v>
                </c:pt>
                <c:pt idx="741">
                  <c:v>0.65999996699999997</c:v>
                </c:pt>
                <c:pt idx="742">
                  <c:v>0.66999995700000003</c:v>
                </c:pt>
                <c:pt idx="743">
                  <c:v>0.65999996699999997</c:v>
                </c:pt>
                <c:pt idx="744">
                  <c:v>0.66999995700000003</c:v>
                </c:pt>
                <c:pt idx="745">
                  <c:v>0.68</c:v>
                </c:pt>
                <c:pt idx="746">
                  <c:v>0.68</c:v>
                </c:pt>
                <c:pt idx="747">
                  <c:v>0.68</c:v>
                </c:pt>
                <c:pt idx="748">
                  <c:v>0.68</c:v>
                </c:pt>
                <c:pt idx="749">
                  <c:v>0.68</c:v>
                </c:pt>
                <c:pt idx="750">
                  <c:v>0.69</c:v>
                </c:pt>
                <c:pt idx="751">
                  <c:v>0.68</c:v>
                </c:pt>
                <c:pt idx="752">
                  <c:v>0.68</c:v>
                </c:pt>
                <c:pt idx="753">
                  <c:v>0.71</c:v>
                </c:pt>
                <c:pt idx="754">
                  <c:v>0.72999995900000003</c:v>
                </c:pt>
                <c:pt idx="755">
                  <c:v>0.71</c:v>
                </c:pt>
                <c:pt idx="756">
                  <c:v>0.72999995900000003</c:v>
                </c:pt>
                <c:pt idx="757">
                  <c:v>0.72999995900000003</c:v>
                </c:pt>
                <c:pt idx="758">
                  <c:v>0.72999995900000003</c:v>
                </c:pt>
                <c:pt idx="759">
                  <c:v>0.71</c:v>
                </c:pt>
                <c:pt idx="760">
                  <c:v>0.72999995900000003</c:v>
                </c:pt>
                <c:pt idx="761">
                  <c:v>0.72999995900000003</c:v>
                </c:pt>
                <c:pt idx="762">
                  <c:v>0.72999995900000003</c:v>
                </c:pt>
                <c:pt idx="763">
                  <c:v>0.75</c:v>
                </c:pt>
                <c:pt idx="764">
                  <c:v>0.76</c:v>
                </c:pt>
                <c:pt idx="765">
                  <c:v>0.75</c:v>
                </c:pt>
                <c:pt idx="766">
                  <c:v>0.76</c:v>
                </c:pt>
                <c:pt idx="767">
                  <c:v>0.75</c:v>
                </c:pt>
                <c:pt idx="768">
                  <c:v>0.76</c:v>
                </c:pt>
                <c:pt idx="769">
                  <c:v>0.76</c:v>
                </c:pt>
                <c:pt idx="770">
                  <c:v>0.76</c:v>
                </c:pt>
                <c:pt idx="771">
                  <c:v>0.76</c:v>
                </c:pt>
                <c:pt idx="772">
                  <c:v>0.77</c:v>
                </c:pt>
                <c:pt idx="773">
                  <c:v>0.78</c:v>
                </c:pt>
                <c:pt idx="774">
                  <c:v>0.77</c:v>
                </c:pt>
                <c:pt idx="775">
                  <c:v>0.77</c:v>
                </c:pt>
                <c:pt idx="776">
                  <c:v>0.78</c:v>
                </c:pt>
                <c:pt idx="777">
                  <c:v>0.79999995199999996</c:v>
                </c:pt>
                <c:pt idx="778">
                  <c:v>0.78</c:v>
                </c:pt>
                <c:pt idx="779">
                  <c:v>0.79999995199999996</c:v>
                </c:pt>
                <c:pt idx="780">
                  <c:v>0.79999995199999996</c:v>
                </c:pt>
                <c:pt idx="781">
                  <c:v>0.79999995199999996</c:v>
                </c:pt>
                <c:pt idx="782">
                  <c:v>0.79999995199999996</c:v>
                </c:pt>
                <c:pt idx="783">
                  <c:v>0.79999995199999996</c:v>
                </c:pt>
                <c:pt idx="784">
                  <c:v>0.79999995199999996</c:v>
                </c:pt>
                <c:pt idx="785">
                  <c:v>0.79999995199999996</c:v>
                </c:pt>
                <c:pt idx="786">
                  <c:v>0.82</c:v>
                </c:pt>
                <c:pt idx="787">
                  <c:v>0.82</c:v>
                </c:pt>
                <c:pt idx="788">
                  <c:v>0.82</c:v>
                </c:pt>
                <c:pt idx="789">
                  <c:v>0.83</c:v>
                </c:pt>
                <c:pt idx="790">
                  <c:v>0.82</c:v>
                </c:pt>
                <c:pt idx="791">
                  <c:v>0.84</c:v>
                </c:pt>
                <c:pt idx="792">
                  <c:v>0.83</c:v>
                </c:pt>
                <c:pt idx="793">
                  <c:v>0.84</c:v>
                </c:pt>
                <c:pt idx="794">
                  <c:v>0.84</c:v>
                </c:pt>
                <c:pt idx="795">
                  <c:v>0.849999964</c:v>
                </c:pt>
                <c:pt idx="796">
                  <c:v>0.849999964</c:v>
                </c:pt>
                <c:pt idx="797">
                  <c:v>0.849999964</c:v>
                </c:pt>
                <c:pt idx="798">
                  <c:v>0.87</c:v>
                </c:pt>
                <c:pt idx="799">
                  <c:v>0.87</c:v>
                </c:pt>
                <c:pt idx="800">
                  <c:v>0.87</c:v>
                </c:pt>
                <c:pt idx="801">
                  <c:v>0.87</c:v>
                </c:pt>
                <c:pt idx="802">
                  <c:v>0.87</c:v>
                </c:pt>
                <c:pt idx="803">
                  <c:v>0.89</c:v>
                </c:pt>
                <c:pt idx="804">
                  <c:v>0.89</c:v>
                </c:pt>
                <c:pt idx="805">
                  <c:v>0.89</c:v>
                </c:pt>
                <c:pt idx="806">
                  <c:v>0.89</c:v>
                </c:pt>
                <c:pt idx="807">
                  <c:v>0.89</c:v>
                </c:pt>
                <c:pt idx="808">
                  <c:v>0.90999996699999997</c:v>
                </c:pt>
                <c:pt idx="809">
                  <c:v>0.90999996699999997</c:v>
                </c:pt>
                <c:pt idx="810">
                  <c:v>0.93</c:v>
                </c:pt>
                <c:pt idx="811">
                  <c:v>0.90999996699999997</c:v>
                </c:pt>
                <c:pt idx="812">
                  <c:v>0.90999996699999997</c:v>
                </c:pt>
                <c:pt idx="813">
                  <c:v>0.90999996699999997</c:v>
                </c:pt>
                <c:pt idx="814">
                  <c:v>0.93</c:v>
                </c:pt>
                <c:pt idx="815">
                  <c:v>0.94</c:v>
                </c:pt>
                <c:pt idx="816">
                  <c:v>0.93</c:v>
                </c:pt>
                <c:pt idx="817">
                  <c:v>0.93</c:v>
                </c:pt>
                <c:pt idx="818">
                  <c:v>0.94</c:v>
                </c:pt>
                <c:pt idx="819">
                  <c:v>0.96</c:v>
                </c:pt>
                <c:pt idx="820">
                  <c:v>0.94</c:v>
                </c:pt>
                <c:pt idx="821">
                  <c:v>0.94</c:v>
                </c:pt>
                <c:pt idx="822">
                  <c:v>0.96</c:v>
                </c:pt>
                <c:pt idx="823">
                  <c:v>0.96</c:v>
                </c:pt>
                <c:pt idx="824">
                  <c:v>0.96</c:v>
                </c:pt>
                <c:pt idx="825">
                  <c:v>0.96</c:v>
                </c:pt>
                <c:pt idx="826">
                  <c:v>0.96</c:v>
                </c:pt>
                <c:pt idx="827">
                  <c:v>0.97999995900000003</c:v>
                </c:pt>
                <c:pt idx="828">
                  <c:v>0.97999995900000003</c:v>
                </c:pt>
                <c:pt idx="829">
                  <c:v>0.97999995900000003</c:v>
                </c:pt>
                <c:pt idx="830">
                  <c:v>0.96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1.03</c:v>
                </c:pt>
                <c:pt idx="836">
                  <c:v>1</c:v>
                </c:pt>
                <c:pt idx="837">
                  <c:v>1.01</c:v>
                </c:pt>
                <c:pt idx="838">
                  <c:v>1</c:v>
                </c:pt>
                <c:pt idx="839">
                  <c:v>1.01</c:v>
                </c:pt>
                <c:pt idx="840">
                  <c:v>1.01</c:v>
                </c:pt>
                <c:pt idx="841">
                  <c:v>1.01</c:v>
                </c:pt>
                <c:pt idx="842">
                  <c:v>1.05</c:v>
                </c:pt>
                <c:pt idx="843">
                  <c:v>1.03</c:v>
                </c:pt>
                <c:pt idx="844">
                  <c:v>1.03</c:v>
                </c:pt>
                <c:pt idx="845">
                  <c:v>1.05</c:v>
                </c:pt>
                <c:pt idx="846">
                  <c:v>1.05</c:v>
                </c:pt>
                <c:pt idx="847">
                  <c:v>1.05</c:v>
                </c:pt>
                <c:pt idx="848">
                  <c:v>1.05</c:v>
                </c:pt>
                <c:pt idx="849">
                  <c:v>1.06999993</c:v>
                </c:pt>
                <c:pt idx="850">
                  <c:v>1.05</c:v>
                </c:pt>
                <c:pt idx="851">
                  <c:v>1.06999993</c:v>
                </c:pt>
                <c:pt idx="852">
                  <c:v>1.06999993</c:v>
                </c:pt>
                <c:pt idx="853">
                  <c:v>1.05</c:v>
                </c:pt>
                <c:pt idx="854">
                  <c:v>1.06999993</c:v>
                </c:pt>
                <c:pt idx="855">
                  <c:v>1.0900000000000001</c:v>
                </c:pt>
                <c:pt idx="856">
                  <c:v>1.06999993</c:v>
                </c:pt>
                <c:pt idx="857">
                  <c:v>1.06999993</c:v>
                </c:pt>
                <c:pt idx="858">
                  <c:v>1.1000000000000001</c:v>
                </c:pt>
                <c:pt idx="859">
                  <c:v>1.0900000000000001</c:v>
                </c:pt>
                <c:pt idx="860">
                  <c:v>1.1200000000000001</c:v>
                </c:pt>
                <c:pt idx="861">
                  <c:v>1.1000000000000001</c:v>
                </c:pt>
                <c:pt idx="862">
                  <c:v>1.1000000000000001</c:v>
                </c:pt>
                <c:pt idx="863">
                  <c:v>1.1200000000000001</c:v>
                </c:pt>
                <c:pt idx="864">
                  <c:v>1.1200000000000001</c:v>
                </c:pt>
                <c:pt idx="865">
                  <c:v>1.1399999999999999</c:v>
                </c:pt>
                <c:pt idx="866">
                  <c:v>1.1399999999999999</c:v>
                </c:pt>
                <c:pt idx="867">
                  <c:v>1.1200000000000001</c:v>
                </c:pt>
                <c:pt idx="868">
                  <c:v>1.1399999999999999</c:v>
                </c:pt>
                <c:pt idx="869">
                  <c:v>1.1399999999999999</c:v>
                </c:pt>
                <c:pt idx="870">
                  <c:v>1.1599999999999999</c:v>
                </c:pt>
                <c:pt idx="871">
                  <c:v>1.17</c:v>
                </c:pt>
                <c:pt idx="872">
                  <c:v>1.1599999999999999</c:v>
                </c:pt>
                <c:pt idx="873">
                  <c:v>1.1599999999999999</c:v>
                </c:pt>
                <c:pt idx="874">
                  <c:v>1.1599999999999999</c:v>
                </c:pt>
                <c:pt idx="875">
                  <c:v>1.17</c:v>
                </c:pt>
                <c:pt idx="876">
                  <c:v>1.17</c:v>
                </c:pt>
                <c:pt idx="877">
                  <c:v>1.20999992</c:v>
                </c:pt>
                <c:pt idx="878">
                  <c:v>1.1899999400000001</c:v>
                </c:pt>
                <c:pt idx="879">
                  <c:v>1.20999992</c:v>
                </c:pt>
                <c:pt idx="880">
                  <c:v>1.20999992</c:v>
                </c:pt>
                <c:pt idx="881">
                  <c:v>1.20999992</c:v>
                </c:pt>
                <c:pt idx="882">
                  <c:v>1.23</c:v>
                </c:pt>
                <c:pt idx="883">
                  <c:v>1.23</c:v>
                </c:pt>
                <c:pt idx="884">
                  <c:v>1.23</c:v>
                </c:pt>
                <c:pt idx="885">
                  <c:v>1.23</c:v>
                </c:pt>
                <c:pt idx="886">
                  <c:v>1.25</c:v>
                </c:pt>
                <c:pt idx="887">
                  <c:v>1.23</c:v>
                </c:pt>
                <c:pt idx="888">
                  <c:v>1.23</c:v>
                </c:pt>
                <c:pt idx="889">
                  <c:v>1.25</c:v>
                </c:pt>
                <c:pt idx="890">
                  <c:v>1.25</c:v>
                </c:pt>
                <c:pt idx="891">
                  <c:v>1.28</c:v>
                </c:pt>
                <c:pt idx="892">
                  <c:v>1.28</c:v>
                </c:pt>
                <c:pt idx="893">
                  <c:v>1.3</c:v>
                </c:pt>
                <c:pt idx="894">
                  <c:v>1.28</c:v>
                </c:pt>
                <c:pt idx="895">
                  <c:v>1.3</c:v>
                </c:pt>
                <c:pt idx="896">
                  <c:v>1.3</c:v>
                </c:pt>
                <c:pt idx="897">
                  <c:v>1.31999993</c:v>
                </c:pt>
                <c:pt idx="898">
                  <c:v>1.3</c:v>
                </c:pt>
                <c:pt idx="899">
                  <c:v>1.31999993</c:v>
                </c:pt>
                <c:pt idx="900">
                  <c:v>1.31999993</c:v>
                </c:pt>
                <c:pt idx="901">
                  <c:v>1.31999993</c:v>
                </c:pt>
                <c:pt idx="902">
                  <c:v>1.3299999199999999</c:v>
                </c:pt>
                <c:pt idx="903">
                  <c:v>1.3299999199999999</c:v>
                </c:pt>
                <c:pt idx="904">
                  <c:v>1.33999991</c:v>
                </c:pt>
                <c:pt idx="905">
                  <c:v>1.37</c:v>
                </c:pt>
                <c:pt idx="906">
                  <c:v>1.37</c:v>
                </c:pt>
                <c:pt idx="907">
                  <c:v>1.37</c:v>
                </c:pt>
                <c:pt idx="908">
                  <c:v>1.37</c:v>
                </c:pt>
                <c:pt idx="909">
                  <c:v>1.39</c:v>
                </c:pt>
                <c:pt idx="910">
                  <c:v>1.39</c:v>
                </c:pt>
                <c:pt idx="911">
                  <c:v>1.39</c:v>
                </c:pt>
                <c:pt idx="912">
                  <c:v>1.41</c:v>
                </c:pt>
                <c:pt idx="913">
                  <c:v>1.4399999400000001</c:v>
                </c:pt>
                <c:pt idx="914">
                  <c:v>1.41</c:v>
                </c:pt>
                <c:pt idx="915">
                  <c:v>1.42</c:v>
                </c:pt>
                <c:pt idx="916">
                  <c:v>1.42</c:v>
                </c:pt>
                <c:pt idx="917">
                  <c:v>1.4399999400000001</c:v>
                </c:pt>
                <c:pt idx="918">
                  <c:v>1.45999992</c:v>
                </c:pt>
                <c:pt idx="919">
                  <c:v>1.4399999400000001</c:v>
                </c:pt>
                <c:pt idx="920">
                  <c:v>1.45999992</c:v>
                </c:pt>
                <c:pt idx="921">
                  <c:v>1.48</c:v>
                </c:pt>
                <c:pt idx="922">
                  <c:v>1.48</c:v>
                </c:pt>
                <c:pt idx="923">
                  <c:v>1.48</c:v>
                </c:pt>
                <c:pt idx="924">
                  <c:v>1.48</c:v>
                </c:pt>
                <c:pt idx="925">
                  <c:v>1.5</c:v>
                </c:pt>
                <c:pt idx="926">
                  <c:v>1.53</c:v>
                </c:pt>
                <c:pt idx="927">
                  <c:v>1.5</c:v>
                </c:pt>
                <c:pt idx="928">
                  <c:v>1.5</c:v>
                </c:pt>
                <c:pt idx="929">
                  <c:v>1.55</c:v>
                </c:pt>
                <c:pt idx="930">
                  <c:v>1.53</c:v>
                </c:pt>
                <c:pt idx="931">
                  <c:v>1.55</c:v>
                </c:pt>
                <c:pt idx="932">
                  <c:v>1.56999993</c:v>
                </c:pt>
                <c:pt idx="933">
                  <c:v>1.56999993</c:v>
                </c:pt>
                <c:pt idx="934">
                  <c:v>1.56999993</c:v>
                </c:pt>
                <c:pt idx="935">
                  <c:v>1.56999993</c:v>
                </c:pt>
                <c:pt idx="936">
                  <c:v>1.5999999</c:v>
                </c:pt>
                <c:pt idx="937">
                  <c:v>1.62</c:v>
                </c:pt>
                <c:pt idx="938">
                  <c:v>1.62</c:v>
                </c:pt>
                <c:pt idx="939">
                  <c:v>1.62</c:v>
                </c:pt>
                <c:pt idx="940">
                  <c:v>1.64</c:v>
                </c:pt>
                <c:pt idx="941">
                  <c:v>1.66</c:v>
                </c:pt>
                <c:pt idx="942">
                  <c:v>1.64</c:v>
                </c:pt>
                <c:pt idx="943">
                  <c:v>1.6899999400000001</c:v>
                </c:pt>
                <c:pt idx="944">
                  <c:v>1.66</c:v>
                </c:pt>
                <c:pt idx="945">
                  <c:v>1.66</c:v>
                </c:pt>
                <c:pt idx="946">
                  <c:v>1.6899999400000001</c:v>
                </c:pt>
                <c:pt idx="947">
                  <c:v>1.70999992</c:v>
                </c:pt>
                <c:pt idx="948">
                  <c:v>1.70999992</c:v>
                </c:pt>
                <c:pt idx="949">
                  <c:v>1.70999992</c:v>
                </c:pt>
                <c:pt idx="950">
                  <c:v>1.73</c:v>
                </c:pt>
                <c:pt idx="951">
                  <c:v>1.73</c:v>
                </c:pt>
                <c:pt idx="952">
                  <c:v>1.76</c:v>
                </c:pt>
                <c:pt idx="953">
                  <c:v>1.76</c:v>
                </c:pt>
                <c:pt idx="954">
                  <c:v>1.76</c:v>
                </c:pt>
                <c:pt idx="955">
                  <c:v>1.76</c:v>
                </c:pt>
                <c:pt idx="956">
                  <c:v>1.78</c:v>
                </c:pt>
                <c:pt idx="957">
                  <c:v>1.8</c:v>
                </c:pt>
                <c:pt idx="958">
                  <c:v>1.81999993</c:v>
                </c:pt>
                <c:pt idx="959">
                  <c:v>1.81999993</c:v>
                </c:pt>
                <c:pt idx="960">
                  <c:v>1.81999993</c:v>
                </c:pt>
                <c:pt idx="961">
                  <c:v>1.8499999</c:v>
                </c:pt>
                <c:pt idx="962">
                  <c:v>1.8499999</c:v>
                </c:pt>
                <c:pt idx="963">
                  <c:v>1.8499999</c:v>
                </c:pt>
                <c:pt idx="964">
                  <c:v>1.8499999</c:v>
                </c:pt>
                <c:pt idx="965">
                  <c:v>1.87</c:v>
                </c:pt>
                <c:pt idx="966">
                  <c:v>1.87</c:v>
                </c:pt>
                <c:pt idx="967">
                  <c:v>1.89</c:v>
                </c:pt>
                <c:pt idx="968">
                  <c:v>1.89</c:v>
                </c:pt>
                <c:pt idx="969">
                  <c:v>1.92</c:v>
                </c:pt>
                <c:pt idx="970">
                  <c:v>1.9399999400000001</c:v>
                </c:pt>
                <c:pt idx="971">
                  <c:v>1.9399999400000001</c:v>
                </c:pt>
                <c:pt idx="972">
                  <c:v>1.95999992</c:v>
                </c:pt>
                <c:pt idx="973">
                  <c:v>1.95999992</c:v>
                </c:pt>
                <c:pt idx="974">
                  <c:v>1.9799998999999999</c:v>
                </c:pt>
                <c:pt idx="975">
                  <c:v>1.9799998999999999</c:v>
                </c:pt>
                <c:pt idx="976">
                  <c:v>1.9799998999999999</c:v>
                </c:pt>
                <c:pt idx="977">
                  <c:v>2.0099999999999998</c:v>
                </c:pt>
                <c:pt idx="978">
                  <c:v>2.0299999999999998</c:v>
                </c:pt>
                <c:pt idx="979">
                  <c:v>2.0099999999999998</c:v>
                </c:pt>
                <c:pt idx="980">
                  <c:v>2.0499999999999998</c:v>
                </c:pt>
                <c:pt idx="981">
                  <c:v>2.0499999999999998</c:v>
                </c:pt>
                <c:pt idx="982">
                  <c:v>2.0699999999999998</c:v>
                </c:pt>
                <c:pt idx="983">
                  <c:v>2.08</c:v>
                </c:pt>
                <c:pt idx="984">
                  <c:v>2.08</c:v>
                </c:pt>
                <c:pt idx="985">
                  <c:v>2.08</c:v>
                </c:pt>
                <c:pt idx="986">
                  <c:v>2.12</c:v>
                </c:pt>
                <c:pt idx="987">
                  <c:v>2.13999987</c:v>
                </c:pt>
                <c:pt idx="988">
                  <c:v>2.12</c:v>
                </c:pt>
                <c:pt idx="989">
                  <c:v>2.13999987</c:v>
                </c:pt>
                <c:pt idx="990">
                  <c:v>2.16999984</c:v>
                </c:pt>
                <c:pt idx="991">
                  <c:v>2.16999984</c:v>
                </c:pt>
                <c:pt idx="992">
                  <c:v>2.19</c:v>
                </c:pt>
                <c:pt idx="993">
                  <c:v>2.21</c:v>
                </c:pt>
                <c:pt idx="994">
                  <c:v>2.21</c:v>
                </c:pt>
                <c:pt idx="995">
                  <c:v>2.23</c:v>
                </c:pt>
                <c:pt idx="996">
                  <c:v>2.25</c:v>
                </c:pt>
                <c:pt idx="997">
                  <c:v>2.25</c:v>
                </c:pt>
                <c:pt idx="998">
                  <c:v>2.2799999999999998</c:v>
                </c:pt>
                <c:pt idx="999">
                  <c:v>2.2799999999999998</c:v>
                </c:pt>
                <c:pt idx="1000">
                  <c:v>2.2999999999999998</c:v>
                </c:pt>
                <c:pt idx="1001">
                  <c:v>2.2999999999999998</c:v>
                </c:pt>
                <c:pt idx="1002">
                  <c:v>2.33</c:v>
                </c:pt>
                <c:pt idx="1003">
                  <c:v>2.35</c:v>
                </c:pt>
                <c:pt idx="1004">
                  <c:v>2.35</c:v>
                </c:pt>
                <c:pt idx="1005">
                  <c:v>2.35</c:v>
                </c:pt>
                <c:pt idx="1006">
                  <c:v>2.37</c:v>
                </c:pt>
                <c:pt idx="1007">
                  <c:v>2.3999998599999999</c:v>
                </c:pt>
                <c:pt idx="1008">
                  <c:v>2.4099998500000002</c:v>
                </c:pt>
                <c:pt idx="1009">
                  <c:v>2.4099998500000002</c:v>
                </c:pt>
                <c:pt idx="1010">
                  <c:v>2.41999984</c:v>
                </c:pt>
                <c:pt idx="1011">
                  <c:v>2.44</c:v>
                </c:pt>
                <c:pt idx="1012">
                  <c:v>2.48</c:v>
                </c:pt>
                <c:pt idx="1013">
                  <c:v>2.46</c:v>
                </c:pt>
                <c:pt idx="1014">
                  <c:v>2.5</c:v>
                </c:pt>
                <c:pt idx="1015">
                  <c:v>2.5099999999999998</c:v>
                </c:pt>
                <c:pt idx="1016">
                  <c:v>2.5299999999999998</c:v>
                </c:pt>
                <c:pt idx="1017">
                  <c:v>2.5499999999999998</c:v>
                </c:pt>
                <c:pt idx="1018">
                  <c:v>2.5499999999999998</c:v>
                </c:pt>
                <c:pt idx="1019">
                  <c:v>2.58</c:v>
                </c:pt>
                <c:pt idx="1020">
                  <c:v>2.6</c:v>
                </c:pt>
                <c:pt idx="1021">
                  <c:v>2.62</c:v>
                </c:pt>
                <c:pt idx="1022">
                  <c:v>2.62</c:v>
                </c:pt>
                <c:pt idx="1023">
                  <c:v>2.62</c:v>
                </c:pt>
                <c:pt idx="1024">
                  <c:v>2.6599998500000002</c:v>
                </c:pt>
                <c:pt idx="1025">
                  <c:v>2.6599998500000002</c:v>
                </c:pt>
                <c:pt idx="1026">
                  <c:v>2.66999984</c:v>
                </c:pt>
                <c:pt idx="1027">
                  <c:v>2.71</c:v>
                </c:pt>
                <c:pt idx="1028">
                  <c:v>2.69</c:v>
                </c:pt>
                <c:pt idx="1029">
                  <c:v>2.69</c:v>
                </c:pt>
                <c:pt idx="1030">
                  <c:v>2.72</c:v>
                </c:pt>
                <c:pt idx="1031">
                  <c:v>2.73</c:v>
                </c:pt>
                <c:pt idx="1032">
                  <c:v>2.78</c:v>
                </c:pt>
                <c:pt idx="1033">
                  <c:v>2.78</c:v>
                </c:pt>
                <c:pt idx="1034">
                  <c:v>2.78</c:v>
                </c:pt>
                <c:pt idx="1035">
                  <c:v>2.82</c:v>
                </c:pt>
                <c:pt idx="1036">
                  <c:v>2.83</c:v>
                </c:pt>
                <c:pt idx="1037">
                  <c:v>2.85</c:v>
                </c:pt>
                <c:pt idx="1038">
                  <c:v>2.8799998800000002</c:v>
                </c:pt>
                <c:pt idx="1039">
                  <c:v>2.8799998800000002</c:v>
                </c:pt>
                <c:pt idx="1040">
                  <c:v>2.88999987</c:v>
                </c:pt>
                <c:pt idx="1041">
                  <c:v>2.9099998500000002</c:v>
                </c:pt>
                <c:pt idx="1042">
                  <c:v>2.9099998500000002</c:v>
                </c:pt>
                <c:pt idx="1043">
                  <c:v>2.9399998200000002</c:v>
                </c:pt>
                <c:pt idx="1044">
                  <c:v>2.96</c:v>
                </c:pt>
                <c:pt idx="1045">
                  <c:v>2.96</c:v>
                </c:pt>
                <c:pt idx="1046">
                  <c:v>2.99</c:v>
                </c:pt>
                <c:pt idx="1047">
                  <c:v>3</c:v>
                </c:pt>
                <c:pt idx="1048">
                  <c:v>3.03</c:v>
                </c:pt>
                <c:pt idx="1049">
                  <c:v>3.04</c:v>
                </c:pt>
                <c:pt idx="1050">
                  <c:v>3.05</c:v>
                </c:pt>
                <c:pt idx="1051">
                  <c:v>3.08</c:v>
                </c:pt>
                <c:pt idx="1052">
                  <c:v>3.1</c:v>
                </c:pt>
                <c:pt idx="1053">
                  <c:v>3.1</c:v>
                </c:pt>
                <c:pt idx="1054">
                  <c:v>3.13999987</c:v>
                </c:pt>
                <c:pt idx="1055">
                  <c:v>3.13999987</c:v>
                </c:pt>
                <c:pt idx="1056">
                  <c:v>3.16999984</c:v>
                </c:pt>
                <c:pt idx="1057">
                  <c:v>3.1599998500000002</c:v>
                </c:pt>
                <c:pt idx="1058">
                  <c:v>3.19999981</c:v>
                </c:pt>
                <c:pt idx="1059">
                  <c:v>3.21</c:v>
                </c:pt>
                <c:pt idx="1060">
                  <c:v>3.23</c:v>
                </c:pt>
                <c:pt idx="1061">
                  <c:v>3.26</c:v>
                </c:pt>
                <c:pt idx="1062">
                  <c:v>3.28</c:v>
                </c:pt>
                <c:pt idx="1063">
                  <c:v>3.3</c:v>
                </c:pt>
                <c:pt idx="1064">
                  <c:v>3.32</c:v>
                </c:pt>
                <c:pt idx="1065">
                  <c:v>3.36</c:v>
                </c:pt>
                <c:pt idx="1066">
                  <c:v>3.3799998800000002</c:v>
                </c:pt>
                <c:pt idx="1067">
                  <c:v>3.41999984</c:v>
                </c:pt>
                <c:pt idx="1068">
                  <c:v>3.41999984</c:v>
                </c:pt>
                <c:pt idx="1069">
                  <c:v>3.46</c:v>
                </c:pt>
                <c:pt idx="1070">
                  <c:v>3.49</c:v>
                </c:pt>
                <c:pt idx="1071">
                  <c:v>3.52</c:v>
                </c:pt>
                <c:pt idx="1072">
                  <c:v>3.54</c:v>
                </c:pt>
                <c:pt idx="1073">
                  <c:v>3.57</c:v>
                </c:pt>
                <c:pt idx="1074">
                  <c:v>3.57</c:v>
                </c:pt>
                <c:pt idx="1075">
                  <c:v>3.58</c:v>
                </c:pt>
                <c:pt idx="1076">
                  <c:v>3.63999987</c:v>
                </c:pt>
                <c:pt idx="1077">
                  <c:v>3.6799998299999999</c:v>
                </c:pt>
                <c:pt idx="1078">
                  <c:v>3.6899998200000002</c:v>
                </c:pt>
                <c:pt idx="1079">
                  <c:v>3.7099997999999998</c:v>
                </c:pt>
                <c:pt idx="1080">
                  <c:v>3.74</c:v>
                </c:pt>
                <c:pt idx="1081">
                  <c:v>3.77</c:v>
                </c:pt>
                <c:pt idx="1082">
                  <c:v>3.8</c:v>
                </c:pt>
                <c:pt idx="1083">
                  <c:v>3.82</c:v>
                </c:pt>
                <c:pt idx="1084">
                  <c:v>3.85</c:v>
                </c:pt>
                <c:pt idx="1085">
                  <c:v>3.8799998800000002</c:v>
                </c:pt>
                <c:pt idx="1086">
                  <c:v>3.8999998599999999</c:v>
                </c:pt>
                <c:pt idx="1087">
                  <c:v>3.9299998299999999</c:v>
                </c:pt>
                <c:pt idx="1088">
                  <c:v>3.9599997999999998</c:v>
                </c:pt>
                <c:pt idx="1089">
                  <c:v>3.98</c:v>
                </c:pt>
                <c:pt idx="1090">
                  <c:v>4.0299997300000001</c:v>
                </c:pt>
                <c:pt idx="1091">
                  <c:v>4.0599999999999996</c:v>
                </c:pt>
                <c:pt idx="1092">
                  <c:v>4.0699996900000004</c:v>
                </c:pt>
                <c:pt idx="1093">
                  <c:v>4.1100000000000003</c:v>
                </c:pt>
                <c:pt idx="1094">
                  <c:v>4.13</c:v>
                </c:pt>
                <c:pt idx="1095">
                  <c:v>4.16</c:v>
                </c:pt>
                <c:pt idx="1096">
                  <c:v>4.18</c:v>
                </c:pt>
                <c:pt idx="1097">
                  <c:v>4.22</c:v>
                </c:pt>
                <c:pt idx="1098">
                  <c:v>4.25</c:v>
                </c:pt>
                <c:pt idx="1099">
                  <c:v>4.2799997300000001</c:v>
                </c:pt>
                <c:pt idx="1100">
                  <c:v>4.3099999999999996</c:v>
                </c:pt>
                <c:pt idx="1101">
                  <c:v>4.33999968</c:v>
                </c:pt>
                <c:pt idx="1102">
                  <c:v>4.3499999999999996</c:v>
                </c:pt>
                <c:pt idx="1103">
                  <c:v>4.43</c:v>
                </c:pt>
                <c:pt idx="1104">
                  <c:v>4.45</c:v>
                </c:pt>
                <c:pt idx="1105">
                  <c:v>4.47</c:v>
                </c:pt>
                <c:pt idx="1106">
                  <c:v>4.5199999999999996</c:v>
                </c:pt>
                <c:pt idx="1107">
                  <c:v>4.5499997099999998</c:v>
                </c:pt>
                <c:pt idx="1108">
                  <c:v>4.5599999999999996</c:v>
                </c:pt>
                <c:pt idx="1109">
                  <c:v>4.62</c:v>
                </c:pt>
                <c:pt idx="1110">
                  <c:v>4.63</c:v>
                </c:pt>
                <c:pt idx="1111">
                  <c:v>4.68</c:v>
                </c:pt>
                <c:pt idx="1112">
                  <c:v>4.72</c:v>
                </c:pt>
                <c:pt idx="1113">
                  <c:v>4.7599997500000004</c:v>
                </c:pt>
                <c:pt idx="1114">
                  <c:v>4.79</c:v>
                </c:pt>
                <c:pt idx="1115">
                  <c:v>4.83</c:v>
                </c:pt>
                <c:pt idx="1116">
                  <c:v>4.8599996599999997</c:v>
                </c:pt>
                <c:pt idx="1117">
                  <c:v>4.8899999999999997</c:v>
                </c:pt>
                <c:pt idx="1118">
                  <c:v>4.92</c:v>
                </c:pt>
                <c:pt idx="1119">
                  <c:v>4.95</c:v>
                </c:pt>
                <c:pt idx="1120">
                  <c:v>5</c:v>
                </c:pt>
                <c:pt idx="1121">
                  <c:v>5.0299997300000001</c:v>
                </c:pt>
                <c:pt idx="1122">
                  <c:v>5.08</c:v>
                </c:pt>
                <c:pt idx="1123">
                  <c:v>5.1099996599999997</c:v>
                </c:pt>
                <c:pt idx="1124">
                  <c:v>5.14</c:v>
                </c:pt>
                <c:pt idx="1125">
                  <c:v>5.17</c:v>
                </c:pt>
                <c:pt idx="1126">
                  <c:v>5.2</c:v>
                </c:pt>
                <c:pt idx="1127">
                  <c:v>5.24</c:v>
                </c:pt>
                <c:pt idx="1128">
                  <c:v>5.27</c:v>
                </c:pt>
                <c:pt idx="1129">
                  <c:v>5.31</c:v>
                </c:pt>
                <c:pt idx="1130">
                  <c:v>5.3599996599999997</c:v>
                </c:pt>
                <c:pt idx="1131">
                  <c:v>5.41</c:v>
                </c:pt>
                <c:pt idx="1132">
                  <c:v>5.44</c:v>
                </c:pt>
                <c:pt idx="1133">
                  <c:v>5.48</c:v>
                </c:pt>
                <c:pt idx="1134">
                  <c:v>5.49</c:v>
                </c:pt>
                <c:pt idx="1135">
                  <c:v>5.54</c:v>
                </c:pt>
                <c:pt idx="1136">
                  <c:v>5.6</c:v>
                </c:pt>
                <c:pt idx="1137">
                  <c:v>5.6299996400000003</c:v>
                </c:pt>
                <c:pt idx="1138">
                  <c:v>5.68</c:v>
                </c:pt>
                <c:pt idx="1139">
                  <c:v>5.7</c:v>
                </c:pt>
                <c:pt idx="1140">
                  <c:v>5.73</c:v>
                </c:pt>
                <c:pt idx="1141">
                  <c:v>5.79</c:v>
                </c:pt>
                <c:pt idx="1142">
                  <c:v>5.83999968</c:v>
                </c:pt>
                <c:pt idx="1143">
                  <c:v>5.8599996599999997</c:v>
                </c:pt>
                <c:pt idx="1144">
                  <c:v>5.9</c:v>
                </c:pt>
                <c:pt idx="1145">
                  <c:v>5.96</c:v>
                </c:pt>
                <c:pt idx="1146">
                  <c:v>6</c:v>
                </c:pt>
                <c:pt idx="1147">
                  <c:v>6.0499997099999998</c:v>
                </c:pt>
                <c:pt idx="1148">
                  <c:v>6.06</c:v>
                </c:pt>
                <c:pt idx="1149">
                  <c:v>6.1099996599999997</c:v>
                </c:pt>
                <c:pt idx="1150">
                  <c:v>6.14</c:v>
                </c:pt>
                <c:pt idx="1151">
                  <c:v>6.19</c:v>
                </c:pt>
                <c:pt idx="1152">
                  <c:v>6.22</c:v>
                </c:pt>
                <c:pt idx="1153">
                  <c:v>6.2599997500000004</c:v>
                </c:pt>
                <c:pt idx="1154">
                  <c:v>6.2999997099999998</c:v>
                </c:pt>
                <c:pt idx="1155">
                  <c:v>6.35</c:v>
                </c:pt>
                <c:pt idx="1156">
                  <c:v>6.39999962</c:v>
                </c:pt>
                <c:pt idx="1157">
                  <c:v>6.44</c:v>
                </c:pt>
                <c:pt idx="1158">
                  <c:v>6.48</c:v>
                </c:pt>
                <c:pt idx="1159">
                  <c:v>6.5099997500000004</c:v>
                </c:pt>
                <c:pt idx="1160">
                  <c:v>6.5499997099999998</c:v>
                </c:pt>
                <c:pt idx="1161">
                  <c:v>6.6</c:v>
                </c:pt>
                <c:pt idx="1162">
                  <c:v>6.64</c:v>
                </c:pt>
                <c:pt idx="1163">
                  <c:v>6.71</c:v>
                </c:pt>
                <c:pt idx="1164">
                  <c:v>6.73</c:v>
                </c:pt>
                <c:pt idx="1165">
                  <c:v>6.7599997500000004</c:v>
                </c:pt>
                <c:pt idx="1166">
                  <c:v>6.81</c:v>
                </c:pt>
                <c:pt idx="1167">
                  <c:v>6.85</c:v>
                </c:pt>
                <c:pt idx="1168">
                  <c:v>6.89</c:v>
                </c:pt>
                <c:pt idx="1169">
                  <c:v>6.94</c:v>
                </c:pt>
                <c:pt idx="1170">
                  <c:v>6.98</c:v>
                </c:pt>
                <c:pt idx="1171">
                  <c:v>7.02</c:v>
                </c:pt>
                <c:pt idx="1172">
                  <c:v>7.0699996900000004</c:v>
                </c:pt>
                <c:pt idx="1173">
                  <c:v>7.1</c:v>
                </c:pt>
                <c:pt idx="1174">
                  <c:v>7.18</c:v>
                </c:pt>
                <c:pt idx="1175">
                  <c:v>7.21</c:v>
                </c:pt>
                <c:pt idx="1176">
                  <c:v>7.25</c:v>
                </c:pt>
                <c:pt idx="1177">
                  <c:v>7.29</c:v>
                </c:pt>
                <c:pt idx="1178">
                  <c:v>7.33999968</c:v>
                </c:pt>
                <c:pt idx="1179">
                  <c:v>7.37</c:v>
                </c:pt>
                <c:pt idx="1180">
                  <c:v>7.43</c:v>
                </c:pt>
                <c:pt idx="1181">
                  <c:v>7.46</c:v>
                </c:pt>
                <c:pt idx="1182">
                  <c:v>7.5099997500000004</c:v>
                </c:pt>
                <c:pt idx="1183">
                  <c:v>7.5699996900000004</c:v>
                </c:pt>
                <c:pt idx="1184">
                  <c:v>7.58999968</c:v>
                </c:pt>
                <c:pt idx="1185">
                  <c:v>7.66</c:v>
                </c:pt>
                <c:pt idx="1186">
                  <c:v>7.68</c:v>
                </c:pt>
                <c:pt idx="1187">
                  <c:v>7.73</c:v>
                </c:pt>
                <c:pt idx="1188">
                  <c:v>7.79</c:v>
                </c:pt>
                <c:pt idx="1189">
                  <c:v>7.83999968</c:v>
                </c:pt>
                <c:pt idx="1190">
                  <c:v>7.8599996599999997</c:v>
                </c:pt>
                <c:pt idx="1191">
                  <c:v>7.91</c:v>
                </c:pt>
                <c:pt idx="1192">
                  <c:v>7.96</c:v>
                </c:pt>
                <c:pt idx="1193">
                  <c:v>8.01</c:v>
                </c:pt>
                <c:pt idx="1194">
                  <c:v>8.0599989999999995</c:v>
                </c:pt>
                <c:pt idx="1195">
                  <c:v>8.0999990000000004</c:v>
                </c:pt>
                <c:pt idx="1196">
                  <c:v>8.1300000000000008</c:v>
                </c:pt>
                <c:pt idx="1197">
                  <c:v>8.17</c:v>
                </c:pt>
                <c:pt idx="1198">
                  <c:v>8.23</c:v>
                </c:pt>
                <c:pt idx="1199">
                  <c:v>8.2799999999999994</c:v>
                </c:pt>
                <c:pt idx="1200">
                  <c:v>8.2899999999999991</c:v>
                </c:pt>
                <c:pt idx="1201">
                  <c:v>8.36</c:v>
                </c:pt>
                <c:pt idx="1202">
                  <c:v>8.3899989999999995</c:v>
                </c:pt>
                <c:pt idx="1203">
                  <c:v>8.4299990000000005</c:v>
                </c:pt>
                <c:pt idx="1204">
                  <c:v>8.48</c:v>
                </c:pt>
                <c:pt idx="1205">
                  <c:v>8.5299999999999994</c:v>
                </c:pt>
                <c:pt idx="1206">
                  <c:v>8.58</c:v>
                </c:pt>
                <c:pt idx="1207">
                  <c:v>8.5999990000000004</c:v>
                </c:pt>
                <c:pt idx="1208">
                  <c:v>8.6399989999999995</c:v>
                </c:pt>
                <c:pt idx="1209">
                  <c:v>8.69</c:v>
                </c:pt>
                <c:pt idx="1210">
                  <c:v>8.7100000000000009</c:v>
                </c:pt>
                <c:pt idx="1211">
                  <c:v>8.76</c:v>
                </c:pt>
                <c:pt idx="1212">
                  <c:v>8.8099989999999995</c:v>
                </c:pt>
                <c:pt idx="1213">
                  <c:v>8.83</c:v>
                </c:pt>
                <c:pt idx="1214">
                  <c:v>8.8699999999999992</c:v>
                </c:pt>
                <c:pt idx="1215">
                  <c:v>8.92</c:v>
                </c:pt>
                <c:pt idx="1216">
                  <c:v>8.9600000000000009</c:v>
                </c:pt>
                <c:pt idx="1217">
                  <c:v>8.98</c:v>
                </c:pt>
                <c:pt idx="1218">
                  <c:v>9.0399999999999991</c:v>
                </c:pt>
                <c:pt idx="1219">
                  <c:v>9.0599989999999995</c:v>
                </c:pt>
                <c:pt idx="1220">
                  <c:v>9.11</c:v>
                </c:pt>
                <c:pt idx="1221">
                  <c:v>9.1399989999999995</c:v>
                </c:pt>
                <c:pt idx="1222">
                  <c:v>9.17</c:v>
                </c:pt>
                <c:pt idx="1223">
                  <c:v>9.2200000000000006</c:v>
                </c:pt>
                <c:pt idx="1224">
                  <c:v>9.24</c:v>
                </c:pt>
                <c:pt idx="1225">
                  <c:v>9.3000000000000007</c:v>
                </c:pt>
                <c:pt idx="1226">
                  <c:v>9.3099989999999995</c:v>
                </c:pt>
                <c:pt idx="1227">
                  <c:v>9.36</c:v>
                </c:pt>
                <c:pt idx="1228">
                  <c:v>9.4</c:v>
                </c:pt>
                <c:pt idx="1229">
                  <c:v>9.44</c:v>
                </c:pt>
                <c:pt idx="1230">
                  <c:v>9.49</c:v>
                </c:pt>
                <c:pt idx="1231">
                  <c:v>9.5399999999999991</c:v>
                </c:pt>
                <c:pt idx="1232">
                  <c:v>9.5599989999999995</c:v>
                </c:pt>
                <c:pt idx="1233">
                  <c:v>9.5999990000000004</c:v>
                </c:pt>
                <c:pt idx="1234">
                  <c:v>9.6300000000000008</c:v>
                </c:pt>
                <c:pt idx="1235">
                  <c:v>9.66</c:v>
                </c:pt>
                <c:pt idx="1236">
                  <c:v>9.7199989999999996</c:v>
                </c:pt>
                <c:pt idx="1237">
                  <c:v>9.76</c:v>
                </c:pt>
                <c:pt idx="1238">
                  <c:v>9.7799999999999994</c:v>
                </c:pt>
                <c:pt idx="1239">
                  <c:v>9.83</c:v>
                </c:pt>
                <c:pt idx="1240">
                  <c:v>9.8499990000000004</c:v>
                </c:pt>
                <c:pt idx="1241">
                  <c:v>9.8899989999999995</c:v>
                </c:pt>
                <c:pt idx="1242">
                  <c:v>9.9299990000000005</c:v>
                </c:pt>
                <c:pt idx="1243">
                  <c:v>9.9499999999999993</c:v>
                </c:pt>
                <c:pt idx="1244">
                  <c:v>10</c:v>
                </c:pt>
                <c:pt idx="1245">
                  <c:v>10.029999999999999</c:v>
                </c:pt>
                <c:pt idx="1246">
                  <c:v>10.0599995</c:v>
                </c:pt>
                <c:pt idx="1247">
                  <c:v>10.0999994</c:v>
                </c:pt>
                <c:pt idx="1248">
                  <c:v>10.119999999999999</c:v>
                </c:pt>
                <c:pt idx="1249">
                  <c:v>10.17</c:v>
                </c:pt>
                <c:pt idx="1250">
                  <c:v>10.199999999999999</c:v>
                </c:pt>
                <c:pt idx="1251">
                  <c:v>10.25</c:v>
                </c:pt>
                <c:pt idx="1252">
                  <c:v>10.25</c:v>
                </c:pt>
                <c:pt idx="1253">
                  <c:v>10.28</c:v>
                </c:pt>
                <c:pt idx="1254">
                  <c:v>10.3499994</c:v>
                </c:pt>
                <c:pt idx="1255">
                  <c:v>10.389999400000001</c:v>
                </c:pt>
                <c:pt idx="1256">
                  <c:v>10.41</c:v>
                </c:pt>
                <c:pt idx="1257">
                  <c:v>10.42</c:v>
                </c:pt>
                <c:pt idx="1258">
                  <c:v>10.48</c:v>
                </c:pt>
                <c:pt idx="1259">
                  <c:v>10.5</c:v>
                </c:pt>
                <c:pt idx="1260">
                  <c:v>10.53</c:v>
                </c:pt>
                <c:pt idx="1261">
                  <c:v>10.55</c:v>
                </c:pt>
                <c:pt idx="1262">
                  <c:v>10.5999994</c:v>
                </c:pt>
                <c:pt idx="1263">
                  <c:v>10.62</c:v>
                </c:pt>
                <c:pt idx="1264">
                  <c:v>10.65</c:v>
                </c:pt>
                <c:pt idx="1265">
                  <c:v>10.69</c:v>
                </c:pt>
                <c:pt idx="1266">
                  <c:v>10.74</c:v>
                </c:pt>
                <c:pt idx="1267">
                  <c:v>10.75</c:v>
                </c:pt>
                <c:pt idx="1268">
                  <c:v>10.79</c:v>
                </c:pt>
                <c:pt idx="1269">
                  <c:v>10.8</c:v>
                </c:pt>
                <c:pt idx="1270">
                  <c:v>10.83</c:v>
                </c:pt>
                <c:pt idx="1271">
                  <c:v>10.86</c:v>
                </c:pt>
                <c:pt idx="1272">
                  <c:v>10.9</c:v>
                </c:pt>
                <c:pt idx="1273">
                  <c:v>10.92</c:v>
                </c:pt>
                <c:pt idx="1274">
                  <c:v>10.95</c:v>
                </c:pt>
                <c:pt idx="1275">
                  <c:v>10.98</c:v>
                </c:pt>
                <c:pt idx="1276">
                  <c:v>10.99</c:v>
                </c:pt>
                <c:pt idx="1277">
                  <c:v>11.03</c:v>
                </c:pt>
                <c:pt idx="1278">
                  <c:v>11.0599995</c:v>
                </c:pt>
                <c:pt idx="1279">
                  <c:v>11.09</c:v>
                </c:pt>
                <c:pt idx="1280">
                  <c:v>11.0999994</c:v>
                </c:pt>
                <c:pt idx="1281">
                  <c:v>11.139999400000001</c:v>
                </c:pt>
                <c:pt idx="1282">
                  <c:v>11.17</c:v>
                </c:pt>
                <c:pt idx="1283">
                  <c:v>11.19</c:v>
                </c:pt>
                <c:pt idx="1284">
                  <c:v>11.2199993</c:v>
                </c:pt>
                <c:pt idx="1285">
                  <c:v>11.23</c:v>
                </c:pt>
                <c:pt idx="1286">
                  <c:v>11.28</c:v>
                </c:pt>
                <c:pt idx="1287">
                  <c:v>11.29</c:v>
                </c:pt>
                <c:pt idx="1288">
                  <c:v>11.3</c:v>
                </c:pt>
                <c:pt idx="1289">
                  <c:v>11.3499994</c:v>
                </c:pt>
                <c:pt idx="1290">
                  <c:v>11.3499994</c:v>
                </c:pt>
                <c:pt idx="1291">
                  <c:v>11.389999400000001</c:v>
                </c:pt>
                <c:pt idx="1292">
                  <c:v>11.42</c:v>
                </c:pt>
                <c:pt idx="1293">
                  <c:v>11.44</c:v>
                </c:pt>
                <c:pt idx="1294">
                  <c:v>11.46</c:v>
                </c:pt>
                <c:pt idx="1295">
                  <c:v>11.46</c:v>
                </c:pt>
                <c:pt idx="1296">
                  <c:v>11.5099993</c:v>
                </c:pt>
                <c:pt idx="1297">
                  <c:v>11.519999500000001</c:v>
                </c:pt>
                <c:pt idx="1298">
                  <c:v>11.55</c:v>
                </c:pt>
                <c:pt idx="1299">
                  <c:v>11.58</c:v>
                </c:pt>
                <c:pt idx="1300">
                  <c:v>11.58</c:v>
                </c:pt>
                <c:pt idx="1301">
                  <c:v>11.5999994</c:v>
                </c:pt>
                <c:pt idx="1302">
                  <c:v>11.63</c:v>
                </c:pt>
                <c:pt idx="1303">
                  <c:v>11.65</c:v>
                </c:pt>
                <c:pt idx="1304">
                  <c:v>11.67</c:v>
                </c:pt>
                <c:pt idx="1305">
                  <c:v>11.6799994</c:v>
                </c:pt>
                <c:pt idx="1306">
                  <c:v>11.73</c:v>
                </c:pt>
                <c:pt idx="1307">
                  <c:v>11.7199993</c:v>
                </c:pt>
                <c:pt idx="1308">
                  <c:v>11.769999500000001</c:v>
                </c:pt>
                <c:pt idx="1309">
                  <c:v>11.78</c:v>
                </c:pt>
                <c:pt idx="1310">
                  <c:v>11.8099995</c:v>
                </c:pt>
                <c:pt idx="1311">
                  <c:v>11.83</c:v>
                </c:pt>
                <c:pt idx="1312">
                  <c:v>11.84</c:v>
                </c:pt>
                <c:pt idx="1313">
                  <c:v>11.87</c:v>
                </c:pt>
                <c:pt idx="1314">
                  <c:v>11.88</c:v>
                </c:pt>
                <c:pt idx="1315">
                  <c:v>11.889999400000001</c:v>
                </c:pt>
                <c:pt idx="1316">
                  <c:v>11.94</c:v>
                </c:pt>
                <c:pt idx="1317">
                  <c:v>11.94</c:v>
                </c:pt>
                <c:pt idx="1318">
                  <c:v>11.96</c:v>
                </c:pt>
                <c:pt idx="1319">
                  <c:v>11.99</c:v>
                </c:pt>
                <c:pt idx="1320">
                  <c:v>12</c:v>
                </c:pt>
                <c:pt idx="1321">
                  <c:v>12</c:v>
                </c:pt>
                <c:pt idx="1322">
                  <c:v>12.04</c:v>
                </c:pt>
                <c:pt idx="1323">
                  <c:v>12.05</c:v>
                </c:pt>
                <c:pt idx="1324">
                  <c:v>12.0599995</c:v>
                </c:pt>
                <c:pt idx="1325">
                  <c:v>12.08</c:v>
                </c:pt>
                <c:pt idx="1326">
                  <c:v>12.0999994</c:v>
                </c:pt>
                <c:pt idx="1327">
                  <c:v>12.11</c:v>
                </c:pt>
                <c:pt idx="1328">
                  <c:v>12.139999400000001</c:v>
                </c:pt>
                <c:pt idx="1329">
                  <c:v>12.16</c:v>
                </c:pt>
                <c:pt idx="1330">
                  <c:v>12.17</c:v>
                </c:pt>
                <c:pt idx="1331">
                  <c:v>12.21</c:v>
                </c:pt>
                <c:pt idx="1332">
                  <c:v>12.21</c:v>
                </c:pt>
                <c:pt idx="1333">
                  <c:v>12.25</c:v>
                </c:pt>
                <c:pt idx="1334">
                  <c:v>12.25</c:v>
                </c:pt>
                <c:pt idx="1335">
                  <c:v>12.269999500000001</c:v>
                </c:pt>
                <c:pt idx="1336">
                  <c:v>12.28</c:v>
                </c:pt>
                <c:pt idx="1337">
                  <c:v>12.3</c:v>
                </c:pt>
                <c:pt idx="1338">
                  <c:v>12.32</c:v>
                </c:pt>
                <c:pt idx="1339">
                  <c:v>12.3499994</c:v>
                </c:pt>
                <c:pt idx="1340">
                  <c:v>12.36</c:v>
                </c:pt>
                <c:pt idx="1341">
                  <c:v>12.36</c:v>
                </c:pt>
                <c:pt idx="1342">
                  <c:v>12.389999400000001</c:v>
                </c:pt>
                <c:pt idx="1343">
                  <c:v>12.42</c:v>
                </c:pt>
                <c:pt idx="1344">
                  <c:v>12.42</c:v>
                </c:pt>
                <c:pt idx="1345">
                  <c:v>12.4299994</c:v>
                </c:pt>
                <c:pt idx="1346">
                  <c:v>12.44</c:v>
                </c:pt>
                <c:pt idx="1347">
                  <c:v>12.46</c:v>
                </c:pt>
                <c:pt idx="1348">
                  <c:v>12.5</c:v>
                </c:pt>
                <c:pt idx="1349">
                  <c:v>12.5099993</c:v>
                </c:pt>
                <c:pt idx="1350">
                  <c:v>12.5</c:v>
                </c:pt>
                <c:pt idx="1351">
                  <c:v>12.519999500000001</c:v>
                </c:pt>
                <c:pt idx="1352">
                  <c:v>12.53</c:v>
                </c:pt>
                <c:pt idx="1353">
                  <c:v>12.55</c:v>
                </c:pt>
                <c:pt idx="1354">
                  <c:v>12.54</c:v>
                </c:pt>
                <c:pt idx="1355">
                  <c:v>12.57</c:v>
                </c:pt>
                <c:pt idx="1356">
                  <c:v>12.57</c:v>
                </c:pt>
                <c:pt idx="1357">
                  <c:v>12.58</c:v>
                </c:pt>
                <c:pt idx="1358">
                  <c:v>12.5999994</c:v>
                </c:pt>
                <c:pt idx="1359">
                  <c:v>12.62</c:v>
                </c:pt>
                <c:pt idx="1360">
                  <c:v>12.62</c:v>
                </c:pt>
                <c:pt idx="1361">
                  <c:v>12.639999400000001</c:v>
                </c:pt>
                <c:pt idx="1362">
                  <c:v>12.66</c:v>
                </c:pt>
                <c:pt idx="1363">
                  <c:v>12.6799994</c:v>
                </c:pt>
                <c:pt idx="1364">
                  <c:v>12.6799994</c:v>
                </c:pt>
                <c:pt idx="1365">
                  <c:v>12.69</c:v>
                </c:pt>
                <c:pt idx="1366">
                  <c:v>12.7</c:v>
                </c:pt>
                <c:pt idx="1367">
                  <c:v>12.7</c:v>
                </c:pt>
                <c:pt idx="1368">
                  <c:v>12.75</c:v>
                </c:pt>
                <c:pt idx="1369">
                  <c:v>12.75</c:v>
                </c:pt>
                <c:pt idx="1370">
                  <c:v>12.75</c:v>
                </c:pt>
                <c:pt idx="1371">
                  <c:v>12.7599993</c:v>
                </c:pt>
                <c:pt idx="1372">
                  <c:v>12.7999992</c:v>
                </c:pt>
                <c:pt idx="1373">
                  <c:v>12.7999992</c:v>
                </c:pt>
                <c:pt idx="1374">
                  <c:v>12.82</c:v>
                </c:pt>
                <c:pt idx="1375">
                  <c:v>12.82</c:v>
                </c:pt>
                <c:pt idx="1376">
                  <c:v>12.7999992</c:v>
                </c:pt>
                <c:pt idx="1377">
                  <c:v>12.82</c:v>
                </c:pt>
                <c:pt idx="1378">
                  <c:v>12.84</c:v>
                </c:pt>
                <c:pt idx="1379">
                  <c:v>12.84</c:v>
                </c:pt>
                <c:pt idx="1380">
                  <c:v>12.87</c:v>
                </c:pt>
                <c:pt idx="1381">
                  <c:v>12.889999400000001</c:v>
                </c:pt>
                <c:pt idx="1382">
                  <c:v>12.87</c:v>
                </c:pt>
                <c:pt idx="1383">
                  <c:v>12.889999400000001</c:v>
                </c:pt>
                <c:pt idx="1384">
                  <c:v>12.91</c:v>
                </c:pt>
                <c:pt idx="1385">
                  <c:v>12.91</c:v>
                </c:pt>
                <c:pt idx="1386">
                  <c:v>12.92</c:v>
                </c:pt>
                <c:pt idx="1387">
                  <c:v>12.92</c:v>
                </c:pt>
                <c:pt idx="1388">
                  <c:v>12.94</c:v>
                </c:pt>
                <c:pt idx="1389">
                  <c:v>12.96</c:v>
                </c:pt>
                <c:pt idx="1390">
                  <c:v>12.98</c:v>
                </c:pt>
                <c:pt idx="1391">
                  <c:v>12.98</c:v>
                </c:pt>
                <c:pt idx="1392">
                  <c:v>12.98</c:v>
                </c:pt>
                <c:pt idx="1393">
                  <c:v>12.98</c:v>
                </c:pt>
                <c:pt idx="1394">
                  <c:v>13.0099993</c:v>
                </c:pt>
                <c:pt idx="1395">
                  <c:v>13.0099993</c:v>
                </c:pt>
                <c:pt idx="1396">
                  <c:v>13.0099993</c:v>
                </c:pt>
                <c:pt idx="1397">
                  <c:v>13.03</c:v>
                </c:pt>
                <c:pt idx="1398">
                  <c:v>13.03</c:v>
                </c:pt>
                <c:pt idx="1399">
                  <c:v>13.03</c:v>
                </c:pt>
                <c:pt idx="1400">
                  <c:v>13.07</c:v>
                </c:pt>
                <c:pt idx="1401">
                  <c:v>13.07</c:v>
                </c:pt>
                <c:pt idx="1402">
                  <c:v>13.07</c:v>
                </c:pt>
                <c:pt idx="1403">
                  <c:v>13.08</c:v>
                </c:pt>
                <c:pt idx="1404">
                  <c:v>13.08</c:v>
                </c:pt>
                <c:pt idx="1405">
                  <c:v>13.0999994</c:v>
                </c:pt>
                <c:pt idx="1406">
                  <c:v>13.08</c:v>
                </c:pt>
                <c:pt idx="1407">
                  <c:v>13.0999994</c:v>
                </c:pt>
                <c:pt idx="1408">
                  <c:v>13.12</c:v>
                </c:pt>
                <c:pt idx="1409">
                  <c:v>13.12</c:v>
                </c:pt>
                <c:pt idx="1410">
                  <c:v>13.12</c:v>
                </c:pt>
                <c:pt idx="1411">
                  <c:v>13.139999400000001</c:v>
                </c:pt>
                <c:pt idx="1412">
                  <c:v>13.139999400000001</c:v>
                </c:pt>
                <c:pt idx="1413">
                  <c:v>13.15</c:v>
                </c:pt>
                <c:pt idx="1414">
                  <c:v>13.15</c:v>
                </c:pt>
                <c:pt idx="1415">
                  <c:v>13.17</c:v>
                </c:pt>
                <c:pt idx="1416">
                  <c:v>13.17</c:v>
                </c:pt>
                <c:pt idx="1417">
                  <c:v>13.17</c:v>
                </c:pt>
                <c:pt idx="1418">
                  <c:v>13.17</c:v>
                </c:pt>
                <c:pt idx="1419">
                  <c:v>13.19</c:v>
                </c:pt>
                <c:pt idx="1420">
                  <c:v>13.19</c:v>
                </c:pt>
                <c:pt idx="1421">
                  <c:v>13.19</c:v>
                </c:pt>
                <c:pt idx="1422">
                  <c:v>13.19</c:v>
                </c:pt>
                <c:pt idx="1423">
                  <c:v>13.2199993</c:v>
                </c:pt>
                <c:pt idx="1424">
                  <c:v>13.19</c:v>
                </c:pt>
                <c:pt idx="1425">
                  <c:v>13.2199993</c:v>
                </c:pt>
                <c:pt idx="1426">
                  <c:v>13.2199993</c:v>
                </c:pt>
                <c:pt idx="1427">
                  <c:v>13.23</c:v>
                </c:pt>
                <c:pt idx="1428">
                  <c:v>13.24</c:v>
                </c:pt>
                <c:pt idx="1429">
                  <c:v>13.23</c:v>
                </c:pt>
                <c:pt idx="1430">
                  <c:v>13.24</c:v>
                </c:pt>
                <c:pt idx="1431">
                  <c:v>13.2599993</c:v>
                </c:pt>
                <c:pt idx="1432">
                  <c:v>13.24</c:v>
                </c:pt>
                <c:pt idx="1433">
                  <c:v>13.28</c:v>
                </c:pt>
                <c:pt idx="1434">
                  <c:v>13.28</c:v>
                </c:pt>
                <c:pt idx="1435">
                  <c:v>13.28</c:v>
                </c:pt>
                <c:pt idx="1436">
                  <c:v>13.29</c:v>
                </c:pt>
                <c:pt idx="1437">
                  <c:v>13.28</c:v>
                </c:pt>
                <c:pt idx="1438">
                  <c:v>13.28</c:v>
                </c:pt>
                <c:pt idx="1439">
                  <c:v>13.2999992</c:v>
                </c:pt>
                <c:pt idx="1440">
                  <c:v>13.2999992</c:v>
                </c:pt>
                <c:pt idx="1441">
                  <c:v>13.2999992</c:v>
                </c:pt>
                <c:pt idx="1442">
                  <c:v>13.2999992</c:v>
                </c:pt>
                <c:pt idx="1443">
                  <c:v>13.33</c:v>
                </c:pt>
                <c:pt idx="1444">
                  <c:v>13.33</c:v>
                </c:pt>
                <c:pt idx="1445">
                  <c:v>13.33</c:v>
                </c:pt>
                <c:pt idx="1446">
                  <c:v>13.33</c:v>
                </c:pt>
                <c:pt idx="1447">
                  <c:v>13.33</c:v>
                </c:pt>
                <c:pt idx="1448">
                  <c:v>13.33</c:v>
                </c:pt>
                <c:pt idx="1449">
                  <c:v>13.33</c:v>
                </c:pt>
                <c:pt idx="1450">
                  <c:v>13.33</c:v>
                </c:pt>
                <c:pt idx="1451">
                  <c:v>13.3499994</c:v>
                </c:pt>
                <c:pt idx="1452">
                  <c:v>13.33</c:v>
                </c:pt>
                <c:pt idx="1453">
                  <c:v>13.3499994</c:v>
                </c:pt>
                <c:pt idx="1454">
                  <c:v>13.3499994</c:v>
                </c:pt>
                <c:pt idx="1455">
                  <c:v>13.3499994</c:v>
                </c:pt>
                <c:pt idx="1456">
                  <c:v>13.3499994</c:v>
                </c:pt>
                <c:pt idx="1457">
                  <c:v>13.3499994</c:v>
                </c:pt>
                <c:pt idx="1458">
                  <c:v>13.36</c:v>
                </c:pt>
                <c:pt idx="1459">
                  <c:v>13.36</c:v>
                </c:pt>
                <c:pt idx="1460">
                  <c:v>13.36</c:v>
                </c:pt>
                <c:pt idx="1461">
                  <c:v>13.36</c:v>
                </c:pt>
                <c:pt idx="1462">
                  <c:v>13.3499994</c:v>
                </c:pt>
                <c:pt idx="1463">
                  <c:v>13.36</c:v>
                </c:pt>
                <c:pt idx="1464">
                  <c:v>13.36</c:v>
                </c:pt>
                <c:pt idx="1465">
                  <c:v>13.36</c:v>
                </c:pt>
                <c:pt idx="1466">
                  <c:v>13.36</c:v>
                </c:pt>
                <c:pt idx="1467">
                  <c:v>13.36</c:v>
                </c:pt>
                <c:pt idx="1468">
                  <c:v>13.37</c:v>
                </c:pt>
                <c:pt idx="1469">
                  <c:v>13.389999400000001</c:v>
                </c:pt>
                <c:pt idx="1470">
                  <c:v>13.389999400000001</c:v>
                </c:pt>
                <c:pt idx="1471">
                  <c:v>13.4</c:v>
                </c:pt>
                <c:pt idx="1472">
                  <c:v>13.389999400000001</c:v>
                </c:pt>
                <c:pt idx="1473">
                  <c:v>13.4</c:v>
                </c:pt>
                <c:pt idx="1474">
                  <c:v>13.37</c:v>
                </c:pt>
                <c:pt idx="1475">
                  <c:v>13.389999400000001</c:v>
                </c:pt>
                <c:pt idx="1476">
                  <c:v>13.4</c:v>
                </c:pt>
                <c:pt idx="1477">
                  <c:v>13.389999400000001</c:v>
                </c:pt>
                <c:pt idx="1478">
                  <c:v>13.41</c:v>
                </c:pt>
                <c:pt idx="1479">
                  <c:v>13.4</c:v>
                </c:pt>
                <c:pt idx="1480">
                  <c:v>13.4</c:v>
                </c:pt>
                <c:pt idx="1481">
                  <c:v>13.4</c:v>
                </c:pt>
                <c:pt idx="1482">
                  <c:v>13.4</c:v>
                </c:pt>
                <c:pt idx="1483">
                  <c:v>13.41</c:v>
                </c:pt>
                <c:pt idx="1484">
                  <c:v>13.41</c:v>
                </c:pt>
                <c:pt idx="1485">
                  <c:v>13.41</c:v>
                </c:pt>
                <c:pt idx="1486">
                  <c:v>13.41</c:v>
                </c:pt>
                <c:pt idx="1487">
                  <c:v>13.4</c:v>
                </c:pt>
                <c:pt idx="1488">
                  <c:v>13.4</c:v>
                </c:pt>
                <c:pt idx="1489">
                  <c:v>13.4</c:v>
                </c:pt>
                <c:pt idx="1490">
                  <c:v>13.389999400000001</c:v>
                </c:pt>
                <c:pt idx="1491">
                  <c:v>13.389999400000001</c:v>
                </c:pt>
                <c:pt idx="1492">
                  <c:v>13.41</c:v>
                </c:pt>
                <c:pt idx="1493">
                  <c:v>13.41</c:v>
                </c:pt>
                <c:pt idx="1494">
                  <c:v>13.4</c:v>
                </c:pt>
                <c:pt idx="1495">
                  <c:v>13.4</c:v>
                </c:pt>
                <c:pt idx="1496">
                  <c:v>13.4</c:v>
                </c:pt>
                <c:pt idx="1497">
                  <c:v>13.41</c:v>
                </c:pt>
                <c:pt idx="1498">
                  <c:v>13.4</c:v>
                </c:pt>
                <c:pt idx="1499">
                  <c:v>13.389999400000001</c:v>
                </c:pt>
                <c:pt idx="1500">
                  <c:v>13.4</c:v>
                </c:pt>
                <c:pt idx="1501">
                  <c:v>13.41</c:v>
                </c:pt>
                <c:pt idx="1502">
                  <c:v>13.389999400000001</c:v>
                </c:pt>
                <c:pt idx="1503">
                  <c:v>13.389999400000001</c:v>
                </c:pt>
                <c:pt idx="1504">
                  <c:v>13.4</c:v>
                </c:pt>
                <c:pt idx="1505">
                  <c:v>13.4</c:v>
                </c:pt>
                <c:pt idx="1506">
                  <c:v>13.389999400000001</c:v>
                </c:pt>
                <c:pt idx="1507">
                  <c:v>13.389999400000001</c:v>
                </c:pt>
                <c:pt idx="1508">
                  <c:v>13.389999400000001</c:v>
                </c:pt>
                <c:pt idx="1509">
                  <c:v>13.4</c:v>
                </c:pt>
                <c:pt idx="1510">
                  <c:v>13.37</c:v>
                </c:pt>
                <c:pt idx="1511">
                  <c:v>13.389999400000001</c:v>
                </c:pt>
                <c:pt idx="1512">
                  <c:v>13.37</c:v>
                </c:pt>
                <c:pt idx="1513">
                  <c:v>13.37</c:v>
                </c:pt>
                <c:pt idx="1514">
                  <c:v>13.389999400000001</c:v>
                </c:pt>
                <c:pt idx="1515">
                  <c:v>13.389999400000001</c:v>
                </c:pt>
                <c:pt idx="1516">
                  <c:v>13.37</c:v>
                </c:pt>
                <c:pt idx="1517">
                  <c:v>13.36</c:v>
                </c:pt>
                <c:pt idx="1518">
                  <c:v>13.389999400000001</c:v>
                </c:pt>
                <c:pt idx="1519">
                  <c:v>13.389999400000001</c:v>
                </c:pt>
                <c:pt idx="1520">
                  <c:v>13.36</c:v>
                </c:pt>
                <c:pt idx="1521">
                  <c:v>13.36</c:v>
                </c:pt>
                <c:pt idx="1522">
                  <c:v>13.37</c:v>
                </c:pt>
                <c:pt idx="1523">
                  <c:v>13.36</c:v>
                </c:pt>
                <c:pt idx="1524">
                  <c:v>13.36</c:v>
                </c:pt>
                <c:pt idx="1525">
                  <c:v>13.3499994</c:v>
                </c:pt>
                <c:pt idx="1526">
                  <c:v>13.3499994</c:v>
                </c:pt>
                <c:pt idx="1527">
                  <c:v>13.36</c:v>
                </c:pt>
                <c:pt idx="1528">
                  <c:v>13.3499994</c:v>
                </c:pt>
                <c:pt idx="1529">
                  <c:v>13.36</c:v>
                </c:pt>
                <c:pt idx="1530">
                  <c:v>13.3499994</c:v>
                </c:pt>
                <c:pt idx="1531">
                  <c:v>13.3499994</c:v>
                </c:pt>
                <c:pt idx="1532">
                  <c:v>13.33</c:v>
                </c:pt>
                <c:pt idx="1533">
                  <c:v>13.3499994</c:v>
                </c:pt>
                <c:pt idx="1534">
                  <c:v>13.3499994</c:v>
                </c:pt>
                <c:pt idx="1535">
                  <c:v>13.33</c:v>
                </c:pt>
                <c:pt idx="1536">
                  <c:v>13.33</c:v>
                </c:pt>
                <c:pt idx="1537">
                  <c:v>13.3499994</c:v>
                </c:pt>
                <c:pt idx="1538">
                  <c:v>13.33</c:v>
                </c:pt>
                <c:pt idx="1539">
                  <c:v>13.33</c:v>
                </c:pt>
                <c:pt idx="1540">
                  <c:v>13.33</c:v>
                </c:pt>
                <c:pt idx="1541">
                  <c:v>13.33</c:v>
                </c:pt>
                <c:pt idx="1542">
                  <c:v>13.33</c:v>
                </c:pt>
                <c:pt idx="1543">
                  <c:v>13.33</c:v>
                </c:pt>
                <c:pt idx="1544">
                  <c:v>13.33</c:v>
                </c:pt>
                <c:pt idx="1545">
                  <c:v>13.33</c:v>
                </c:pt>
                <c:pt idx="1546">
                  <c:v>13.33</c:v>
                </c:pt>
                <c:pt idx="1547">
                  <c:v>13.3099995</c:v>
                </c:pt>
                <c:pt idx="1548">
                  <c:v>13.2999992</c:v>
                </c:pt>
                <c:pt idx="1549">
                  <c:v>13.33</c:v>
                </c:pt>
                <c:pt idx="1550">
                  <c:v>13.2999992</c:v>
                </c:pt>
                <c:pt idx="1551">
                  <c:v>13.3099995</c:v>
                </c:pt>
                <c:pt idx="1552">
                  <c:v>13.3099995</c:v>
                </c:pt>
                <c:pt idx="1553">
                  <c:v>13.2999992</c:v>
                </c:pt>
                <c:pt idx="1554">
                  <c:v>13.3099995</c:v>
                </c:pt>
                <c:pt idx="1555">
                  <c:v>13.29</c:v>
                </c:pt>
                <c:pt idx="1556">
                  <c:v>13.2999992</c:v>
                </c:pt>
                <c:pt idx="1557">
                  <c:v>13.29</c:v>
                </c:pt>
                <c:pt idx="1558">
                  <c:v>13.28</c:v>
                </c:pt>
                <c:pt idx="1559">
                  <c:v>13.28</c:v>
                </c:pt>
                <c:pt idx="1560">
                  <c:v>13.28</c:v>
                </c:pt>
                <c:pt idx="1561">
                  <c:v>13.29</c:v>
                </c:pt>
                <c:pt idx="1562">
                  <c:v>13.2599993</c:v>
                </c:pt>
                <c:pt idx="1563">
                  <c:v>13.28</c:v>
                </c:pt>
                <c:pt idx="1564">
                  <c:v>13.25</c:v>
                </c:pt>
                <c:pt idx="1565">
                  <c:v>13.25</c:v>
                </c:pt>
                <c:pt idx="1566">
                  <c:v>13.2599993</c:v>
                </c:pt>
                <c:pt idx="1567">
                  <c:v>13.2599993</c:v>
                </c:pt>
                <c:pt idx="1568">
                  <c:v>13.25</c:v>
                </c:pt>
                <c:pt idx="1569">
                  <c:v>13.25</c:v>
                </c:pt>
                <c:pt idx="1570">
                  <c:v>13.25</c:v>
                </c:pt>
                <c:pt idx="1571">
                  <c:v>13.25</c:v>
                </c:pt>
                <c:pt idx="1572">
                  <c:v>13.25</c:v>
                </c:pt>
                <c:pt idx="1573">
                  <c:v>13.25</c:v>
                </c:pt>
                <c:pt idx="1574">
                  <c:v>13.24</c:v>
                </c:pt>
                <c:pt idx="1575">
                  <c:v>13.2199993</c:v>
                </c:pt>
                <c:pt idx="1576">
                  <c:v>13.23</c:v>
                </c:pt>
                <c:pt idx="1577">
                  <c:v>13.24</c:v>
                </c:pt>
                <c:pt idx="1578">
                  <c:v>13.2199993</c:v>
                </c:pt>
                <c:pt idx="1579">
                  <c:v>13.23</c:v>
                </c:pt>
                <c:pt idx="1580">
                  <c:v>13.2199993</c:v>
                </c:pt>
                <c:pt idx="1581">
                  <c:v>13.2199993</c:v>
                </c:pt>
                <c:pt idx="1582">
                  <c:v>13.19</c:v>
                </c:pt>
                <c:pt idx="1583">
                  <c:v>13.19</c:v>
                </c:pt>
                <c:pt idx="1584">
                  <c:v>13.19</c:v>
                </c:pt>
                <c:pt idx="1585">
                  <c:v>13.19</c:v>
                </c:pt>
                <c:pt idx="1586">
                  <c:v>13.17</c:v>
                </c:pt>
                <c:pt idx="1587">
                  <c:v>13.19</c:v>
                </c:pt>
                <c:pt idx="1588">
                  <c:v>13.17</c:v>
                </c:pt>
                <c:pt idx="1589">
                  <c:v>13.17</c:v>
                </c:pt>
                <c:pt idx="1590">
                  <c:v>13.17</c:v>
                </c:pt>
                <c:pt idx="1591">
                  <c:v>13.17</c:v>
                </c:pt>
                <c:pt idx="1592">
                  <c:v>13.17</c:v>
                </c:pt>
                <c:pt idx="1593">
                  <c:v>13.17</c:v>
                </c:pt>
                <c:pt idx="1594">
                  <c:v>13.15</c:v>
                </c:pt>
                <c:pt idx="1595">
                  <c:v>13.17</c:v>
                </c:pt>
                <c:pt idx="1596">
                  <c:v>13.139999400000001</c:v>
                </c:pt>
                <c:pt idx="1597">
                  <c:v>13.15</c:v>
                </c:pt>
                <c:pt idx="1598">
                  <c:v>13.15</c:v>
                </c:pt>
                <c:pt idx="1599">
                  <c:v>13.12</c:v>
                </c:pt>
                <c:pt idx="1600">
                  <c:v>13.12</c:v>
                </c:pt>
                <c:pt idx="1601">
                  <c:v>13.12</c:v>
                </c:pt>
                <c:pt idx="1602">
                  <c:v>13.12</c:v>
                </c:pt>
                <c:pt idx="1603">
                  <c:v>13.12</c:v>
                </c:pt>
                <c:pt idx="1604">
                  <c:v>13.12</c:v>
                </c:pt>
                <c:pt idx="1605">
                  <c:v>13.0999994</c:v>
                </c:pt>
                <c:pt idx="1606">
                  <c:v>13.12</c:v>
                </c:pt>
                <c:pt idx="1607">
                  <c:v>13.0999994</c:v>
                </c:pt>
                <c:pt idx="1608">
                  <c:v>13.08</c:v>
                </c:pt>
                <c:pt idx="1609">
                  <c:v>13.08</c:v>
                </c:pt>
                <c:pt idx="1610">
                  <c:v>13.08</c:v>
                </c:pt>
                <c:pt idx="1611">
                  <c:v>13.0999994</c:v>
                </c:pt>
                <c:pt idx="1612">
                  <c:v>13.07</c:v>
                </c:pt>
                <c:pt idx="1613">
                  <c:v>13.07</c:v>
                </c:pt>
                <c:pt idx="1614">
                  <c:v>13.08</c:v>
                </c:pt>
                <c:pt idx="1615">
                  <c:v>13.07</c:v>
                </c:pt>
                <c:pt idx="1616">
                  <c:v>13.07</c:v>
                </c:pt>
                <c:pt idx="1617">
                  <c:v>13.0499992</c:v>
                </c:pt>
                <c:pt idx="1618">
                  <c:v>13.03</c:v>
                </c:pt>
                <c:pt idx="1619">
                  <c:v>13.03</c:v>
                </c:pt>
                <c:pt idx="1620">
                  <c:v>13.03</c:v>
                </c:pt>
                <c:pt idx="1621">
                  <c:v>13.0099993</c:v>
                </c:pt>
                <c:pt idx="1622">
                  <c:v>13.0099993</c:v>
                </c:pt>
                <c:pt idx="1623">
                  <c:v>13.0099993</c:v>
                </c:pt>
                <c:pt idx="1624">
                  <c:v>13.0099993</c:v>
                </c:pt>
                <c:pt idx="1625">
                  <c:v>13.0099993</c:v>
                </c:pt>
                <c:pt idx="1626">
                  <c:v>12.98</c:v>
                </c:pt>
                <c:pt idx="1627">
                  <c:v>12.98</c:v>
                </c:pt>
                <c:pt idx="1628">
                  <c:v>12.98</c:v>
                </c:pt>
                <c:pt idx="1629">
                  <c:v>12.98</c:v>
                </c:pt>
                <c:pt idx="1630">
                  <c:v>12.98</c:v>
                </c:pt>
                <c:pt idx="1631">
                  <c:v>12.98</c:v>
                </c:pt>
                <c:pt idx="1632">
                  <c:v>12.96</c:v>
                </c:pt>
                <c:pt idx="1633">
                  <c:v>12.96</c:v>
                </c:pt>
                <c:pt idx="1634">
                  <c:v>12.94</c:v>
                </c:pt>
                <c:pt idx="1635">
                  <c:v>12.94</c:v>
                </c:pt>
                <c:pt idx="1636">
                  <c:v>12.96</c:v>
                </c:pt>
                <c:pt idx="1637">
                  <c:v>12.91</c:v>
                </c:pt>
                <c:pt idx="1638">
                  <c:v>12.92</c:v>
                </c:pt>
                <c:pt idx="1639">
                  <c:v>12.91</c:v>
                </c:pt>
                <c:pt idx="1640">
                  <c:v>12.91</c:v>
                </c:pt>
                <c:pt idx="1641">
                  <c:v>12.92</c:v>
                </c:pt>
                <c:pt idx="1642">
                  <c:v>12.91</c:v>
                </c:pt>
                <c:pt idx="1643">
                  <c:v>12.889999400000001</c:v>
                </c:pt>
                <c:pt idx="1644">
                  <c:v>12.889999400000001</c:v>
                </c:pt>
                <c:pt idx="1645">
                  <c:v>12.87</c:v>
                </c:pt>
                <c:pt idx="1646">
                  <c:v>12.87</c:v>
                </c:pt>
                <c:pt idx="1647">
                  <c:v>12.87</c:v>
                </c:pt>
                <c:pt idx="1648">
                  <c:v>12.87</c:v>
                </c:pt>
                <c:pt idx="1649">
                  <c:v>12.87</c:v>
                </c:pt>
                <c:pt idx="1650">
                  <c:v>12.8499994</c:v>
                </c:pt>
                <c:pt idx="1651">
                  <c:v>12.8499994</c:v>
                </c:pt>
                <c:pt idx="1652">
                  <c:v>12.84</c:v>
                </c:pt>
                <c:pt idx="1653">
                  <c:v>12.8499994</c:v>
                </c:pt>
                <c:pt idx="1654">
                  <c:v>12.84</c:v>
                </c:pt>
                <c:pt idx="1655">
                  <c:v>12.82</c:v>
                </c:pt>
                <c:pt idx="1656">
                  <c:v>12.82</c:v>
                </c:pt>
                <c:pt idx="1657">
                  <c:v>12.82</c:v>
                </c:pt>
                <c:pt idx="1658">
                  <c:v>12.82</c:v>
                </c:pt>
                <c:pt idx="1659">
                  <c:v>12.82</c:v>
                </c:pt>
                <c:pt idx="1660">
                  <c:v>12.7999992</c:v>
                </c:pt>
                <c:pt idx="1661">
                  <c:v>12.7999992</c:v>
                </c:pt>
                <c:pt idx="1662">
                  <c:v>12.7999992</c:v>
                </c:pt>
                <c:pt idx="1663">
                  <c:v>12.78</c:v>
                </c:pt>
                <c:pt idx="1664">
                  <c:v>12.78</c:v>
                </c:pt>
                <c:pt idx="1665">
                  <c:v>12.78</c:v>
                </c:pt>
                <c:pt idx="1666">
                  <c:v>12.7599993</c:v>
                </c:pt>
                <c:pt idx="1667">
                  <c:v>12.7599993</c:v>
                </c:pt>
                <c:pt idx="1668">
                  <c:v>12.7599993</c:v>
                </c:pt>
                <c:pt idx="1669">
                  <c:v>12.75</c:v>
                </c:pt>
                <c:pt idx="1670">
                  <c:v>12.75</c:v>
                </c:pt>
                <c:pt idx="1671">
                  <c:v>12.75</c:v>
                </c:pt>
                <c:pt idx="1672">
                  <c:v>12.73</c:v>
                </c:pt>
                <c:pt idx="1673">
                  <c:v>12.75</c:v>
                </c:pt>
                <c:pt idx="1674">
                  <c:v>12.75</c:v>
                </c:pt>
                <c:pt idx="1675">
                  <c:v>12.73</c:v>
                </c:pt>
                <c:pt idx="1676">
                  <c:v>12.7</c:v>
                </c:pt>
                <c:pt idx="1677">
                  <c:v>12.71</c:v>
                </c:pt>
                <c:pt idx="1678">
                  <c:v>12.71</c:v>
                </c:pt>
                <c:pt idx="1679">
                  <c:v>12.69</c:v>
                </c:pt>
                <c:pt idx="1680">
                  <c:v>12.7</c:v>
                </c:pt>
                <c:pt idx="1681">
                  <c:v>12.7</c:v>
                </c:pt>
                <c:pt idx="1682">
                  <c:v>12.6799994</c:v>
                </c:pt>
                <c:pt idx="1683">
                  <c:v>12.6799994</c:v>
                </c:pt>
                <c:pt idx="1684">
                  <c:v>12.66</c:v>
                </c:pt>
                <c:pt idx="1685">
                  <c:v>12.66</c:v>
                </c:pt>
                <c:pt idx="1686">
                  <c:v>12.66</c:v>
                </c:pt>
                <c:pt idx="1687">
                  <c:v>12.6799994</c:v>
                </c:pt>
                <c:pt idx="1688">
                  <c:v>12.66</c:v>
                </c:pt>
                <c:pt idx="1689">
                  <c:v>12.639999400000001</c:v>
                </c:pt>
                <c:pt idx="1690">
                  <c:v>12.66</c:v>
                </c:pt>
                <c:pt idx="1691">
                  <c:v>12.63</c:v>
                </c:pt>
                <c:pt idx="1692">
                  <c:v>12.63</c:v>
                </c:pt>
                <c:pt idx="1693">
                  <c:v>12.62</c:v>
                </c:pt>
                <c:pt idx="1694">
                  <c:v>12.63</c:v>
                </c:pt>
                <c:pt idx="1695">
                  <c:v>12.5999994</c:v>
                </c:pt>
                <c:pt idx="1696">
                  <c:v>12.5999994</c:v>
                </c:pt>
                <c:pt idx="1697">
                  <c:v>12.59</c:v>
                </c:pt>
                <c:pt idx="1698">
                  <c:v>12.57</c:v>
                </c:pt>
                <c:pt idx="1699">
                  <c:v>12.59</c:v>
                </c:pt>
                <c:pt idx="1700">
                  <c:v>12.59</c:v>
                </c:pt>
                <c:pt idx="1701">
                  <c:v>12.59</c:v>
                </c:pt>
                <c:pt idx="1702">
                  <c:v>12.57</c:v>
                </c:pt>
                <c:pt idx="1703">
                  <c:v>12.57</c:v>
                </c:pt>
                <c:pt idx="1704">
                  <c:v>12.57</c:v>
                </c:pt>
                <c:pt idx="1705">
                  <c:v>12.55</c:v>
                </c:pt>
                <c:pt idx="1706">
                  <c:v>12.57</c:v>
                </c:pt>
                <c:pt idx="1707">
                  <c:v>12.55</c:v>
                </c:pt>
                <c:pt idx="1708">
                  <c:v>12.54</c:v>
                </c:pt>
                <c:pt idx="1709">
                  <c:v>12.54</c:v>
                </c:pt>
                <c:pt idx="1710">
                  <c:v>12.519999500000001</c:v>
                </c:pt>
                <c:pt idx="1711">
                  <c:v>12.519999500000001</c:v>
                </c:pt>
                <c:pt idx="1712">
                  <c:v>12.519999500000001</c:v>
                </c:pt>
                <c:pt idx="1713">
                  <c:v>12.519999500000001</c:v>
                </c:pt>
                <c:pt idx="1714">
                  <c:v>12.5</c:v>
                </c:pt>
                <c:pt idx="1715">
                  <c:v>12.5099993</c:v>
                </c:pt>
                <c:pt idx="1716">
                  <c:v>12.48</c:v>
                </c:pt>
                <c:pt idx="1717">
                  <c:v>12.5</c:v>
                </c:pt>
                <c:pt idx="1718">
                  <c:v>12.48</c:v>
                </c:pt>
                <c:pt idx="1719">
                  <c:v>12.48</c:v>
                </c:pt>
                <c:pt idx="1720">
                  <c:v>12.48</c:v>
                </c:pt>
                <c:pt idx="1721">
                  <c:v>12.4699993</c:v>
                </c:pt>
                <c:pt idx="1722">
                  <c:v>12.46</c:v>
                </c:pt>
                <c:pt idx="1723">
                  <c:v>12.44</c:v>
                </c:pt>
                <c:pt idx="1724">
                  <c:v>12.4699993</c:v>
                </c:pt>
                <c:pt idx="1725">
                  <c:v>12.4299994</c:v>
                </c:pt>
                <c:pt idx="1726">
                  <c:v>12.4299994</c:v>
                </c:pt>
                <c:pt idx="1727">
                  <c:v>12.42</c:v>
                </c:pt>
                <c:pt idx="1728">
                  <c:v>12.4299994</c:v>
                </c:pt>
                <c:pt idx="1729">
                  <c:v>12.41</c:v>
                </c:pt>
                <c:pt idx="1730">
                  <c:v>12.42</c:v>
                </c:pt>
                <c:pt idx="1731">
                  <c:v>12.42</c:v>
                </c:pt>
                <c:pt idx="1732">
                  <c:v>12.389999400000001</c:v>
                </c:pt>
                <c:pt idx="1733">
                  <c:v>12.41</c:v>
                </c:pt>
                <c:pt idx="1734">
                  <c:v>12.389999400000001</c:v>
                </c:pt>
                <c:pt idx="1735">
                  <c:v>12.37</c:v>
                </c:pt>
                <c:pt idx="1736">
                  <c:v>12.36</c:v>
                </c:pt>
                <c:pt idx="1737">
                  <c:v>12.36</c:v>
                </c:pt>
                <c:pt idx="1738">
                  <c:v>12.36</c:v>
                </c:pt>
                <c:pt idx="1739">
                  <c:v>12.3499994</c:v>
                </c:pt>
                <c:pt idx="1740">
                  <c:v>12.36</c:v>
                </c:pt>
                <c:pt idx="1741">
                  <c:v>12.3499994</c:v>
                </c:pt>
                <c:pt idx="1742">
                  <c:v>12.3499994</c:v>
                </c:pt>
                <c:pt idx="1743">
                  <c:v>12.32</c:v>
                </c:pt>
                <c:pt idx="1744">
                  <c:v>12.33</c:v>
                </c:pt>
                <c:pt idx="1745">
                  <c:v>12.3099995</c:v>
                </c:pt>
                <c:pt idx="1746">
                  <c:v>12.32</c:v>
                </c:pt>
                <c:pt idx="1747">
                  <c:v>12.32</c:v>
                </c:pt>
                <c:pt idx="1748">
                  <c:v>12.3099995</c:v>
                </c:pt>
                <c:pt idx="1749">
                  <c:v>12.3</c:v>
                </c:pt>
                <c:pt idx="1750">
                  <c:v>12.28</c:v>
                </c:pt>
                <c:pt idx="1751">
                  <c:v>12.28</c:v>
                </c:pt>
                <c:pt idx="1752">
                  <c:v>12.28</c:v>
                </c:pt>
                <c:pt idx="1753">
                  <c:v>12.269999500000001</c:v>
                </c:pt>
                <c:pt idx="1754">
                  <c:v>12.28</c:v>
                </c:pt>
                <c:pt idx="1755">
                  <c:v>12.2599993</c:v>
                </c:pt>
                <c:pt idx="1756">
                  <c:v>12.23</c:v>
                </c:pt>
                <c:pt idx="1757">
                  <c:v>12.25</c:v>
                </c:pt>
                <c:pt idx="1758">
                  <c:v>12.17</c:v>
                </c:pt>
                <c:pt idx="1759">
                  <c:v>12.04</c:v>
                </c:pt>
                <c:pt idx="1760">
                  <c:v>10.7199993</c:v>
                </c:pt>
                <c:pt idx="1761">
                  <c:v>8.0199995000000008</c:v>
                </c:pt>
                <c:pt idx="1762">
                  <c:v>5.48</c:v>
                </c:pt>
                <c:pt idx="1763">
                  <c:v>3.6799998299999999</c:v>
                </c:pt>
                <c:pt idx="1764">
                  <c:v>2.1</c:v>
                </c:pt>
                <c:pt idx="1765">
                  <c:v>0.64</c:v>
                </c:pt>
                <c:pt idx="1766">
                  <c:v>-0.35</c:v>
                </c:pt>
                <c:pt idx="1767">
                  <c:v>-0.91999995700000003</c:v>
                </c:pt>
                <c:pt idx="1768">
                  <c:v>-0.91999995700000003</c:v>
                </c:pt>
                <c:pt idx="1769">
                  <c:v>-0.91999995700000003</c:v>
                </c:pt>
                <c:pt idx="1770">
                  <c:v>-0.91999995700000003</c:v>
                </c:pt>
                <c:pt idx="1771">
                  <c:v>-0.91999995700000003</c:v>
                </c:pt>
                <c:pt idx="1772">
                  <c:v>-0.91999995700000003</c:v>
                </c:pt>
                <c:pt idx="1773">
                  <c:v>-0.91999995700000003</c:v>
                </c:pt>
                <c:pt idx="1774">
                  <c:v>-0.91999995700000003</c:v>
                </c:pt>
                <c:pt idx="1775">
                  <c:v>-0.91999995700000003</c:v>
                </c:pt>
                <c:pt idx="1776">
                  <c:v>-0.91999995700000003</c:v>
                </c:pt>
                <c:pt idx="1777">
                  <c:v>-0.91999995700000003</c:v>
                </c:pt>
                <c:pt idx="1778">
                  <c:v>-0.91999995700000003</c:v>
                </c:pt>
                <c:pt idx="1779">
                  <c:v>-0.91999995700000003</c:v>
                </c:pt>
                <c:pt idx="1780">
                  <c:v>-4.91</c:v>
                </c:pt>
                <c:pt idx="1781">
                  <c:v>-5</c:v>
                </c:pt>
                <c:pt idx="1782">
                  <c:v>-4.97</c:v>
                </c:pt>
                <c:pt idx="1783">
                  <c:v>-4.8099999999999996</c:v>
                </c:pt>
                <c:pt idx="1784">
                  <c:v>-4.5599999999999996</c:v>
                </c:pt>
                <c:pt idx="1785">
                  <c:v>-4.22</c:v>
                </c:pt>
                <c:pt idx="1786">
                  <c:v>-3.9299998299999999</c:v>
                </c:pt>
                <c:pt idx="1787">
                  <c:v>-3.57</c:v>
                </c:pt>
                <c:pt idx="1788">
                  <c:v>-3.28</c:v>
                </c:pt>
                <c:pt idx="1789">
                  <c:v>-2.97</c:v>
                </c:pt>
                <c:pt idx="1790">
                  <c:v>-2.6599998500000002</c:v>
                </c:pt>
                <c:pt idx="1791">
                  <c:v>-2.3799998800000002</c:v>
                </c:pt>
                <c:pt idx="1792">
                  <c:v>-2.11</c:v>
                </c:pt>
                <c:pt idx="1793">
                  <c:v>-1.8299999199999999</c:v>
                </c:pt>
                <c:pt idx="1794">
                  <c:v>-1.56999993</c:v>
                </c:pt>
                <c:pt idx="1795">
                  <c:v>-1.31999993</c:v>
                </c:pt>
                <c:pt idx="1796">
                  <c:v>-1.1000000000000001</c:v>
                </c:pt>
                <c:pt idx="1797">
                  <c:v>-0.90999996699999997</c:v>
                </c:pt>
                <c:pt idx="1798">
                  <c:v>-0.71</c:v>
                </c:pt>
                <c:pt idx="1799">
                  <c:v>-0.55000000000000004</c:v>
                </c:pt>
                <c:pt idx="1800">
                  <c:v>-0.38</c:v>
                </c:pt>
                <c:pt idx="1801">
                  <c:v>-0.22999998899999999</c:v>
                </c:pt>
                <c:pt idx="1802">
                  <c:v>-0.11</c:v>
                </c:pt>
                <c:pt idx="1803">
                  <c:v>0.01</c:v>
                </c:pt>
                <c:pt idx="1804">
                  <c:v>0.14000000000000001</c:v>
                </c:pt>
                <c:pt idx="1805">
                  <c:v>0.25</c:v>
                </c:pt>
                <c:pt idx="1806">
                  <c:v>0.35</c:v>
                </c:pt>
                <c:pt idx="1807">
                  <c:v>0.459999979</c:v>
                </c:pt>
                <c:pt idx="1808">
                  <c:v>0.56999999999999995</c:v>
                </c:pt>
                <c:pt idx="1809">
                  <c:v>0.64</c:v>
                </c:pt>
                <c:pt idx="1810">
                  <c:v>0.75</c:v>
                </c:pt>
                <c:pt idx="1811">
                  <c:v>0.82</c:v>
                </c:pt>
                <c:pt idx="1812">
                  <c:v>0.89</c:v>
                </c:pt>
                <c:pt idx="1813">
                  <c:v>0.96</c:v>
                </c:pt>
                <c:pt idx="1814">
                  <c:v>1.05</c:v>
                </c:pt>
                <c:pt idx="1815">
                  <c:v>1.1200000000000001</c:v>
                </c:pt>
                <c:pt idx="1816">
                  <c:v>1.17</c:v>
                </c:pt>
                <c:pt idx="1817">
                  <c:v>1.26</c:v>
                </c:pt>
                <c:pt idx="1818">
                  <c:v>1.31999993</c:v>
                </c:pt>
                <c:pt idx="1819">
                  <c:v>1.39</c:v>
                </c:pt>
                <c:pt idx="1820">
                  <c:v>1.4399999400000001</c:v>
                </c:pt>
                <c:pt idx="1821">
                  <c:v>1.5</c:v>
                </c:pt>
                <c:pt idx="1822">
                  <c:v>1.55</c:v>
                </c:pt>
                <c:pt idx="1823">
                  <c:v>1.5999999</c:v>
                </c:pt>
                <c:pt idx="1824">
                  <c:v>1.66</c:v>
                </c:pt>
                <c:pt idx="1825">
                  <c:v>1.70999992</c:v>
                </c:pt>
                <c:pt idx="1826">
                  <c:v>1.76</c:v>
                </c:pt>
                <c:pt idx="1827">
                  <c:v>1.81999993</c:v>
                </c:pt>
                <c:pt idx="1828">
                  <c:v>1.8499999</c:v>
                </c:pt>
                <c:pt idx="1829">
                  <c:v>1.89</c:v>
                </c:pt>
                <c:pt idx="1830">
                  <c:v>1.9399999400000001</c:v>
                </c:pt>
                <c:pt idx="1831">
                  <c:v>1.9799998999999999</c:v>
                </c:pt>
                <c:pt idx="1832">
                  <c:v>2.0099999999999998</c:v>
                </c:pt>
                <c:pt idx="1833">
                  <c:v>2.0499999999999998</c:v>
                </c:pt>
                <c:pt idx="1834">
                  <c:v>2.08</c:v>
                </c:pt>
                <c:pt idx="1835">
                  <c:v>2.1</c:v>
                </c:pt>
                <c:pt idx="1836">
                  <c:v>2.13999987</c:v>
                </c:pt>
                <c:pt idx="1837">
                  <c:v>2.19</c:v>
                </c:pt>
                <c:pt idx="1838">
                  <c:v>2.23</c:v>
                </c:pt>
                <c:pt idx="1839">
                  <c:v>2.2599999999999998</c:v>
                </c:pt>
                <c:pt idx="1840">
                  <c:v>2.2799999999999998</c:v>
                </c:pt>
                <c:pt idx="1841">
                  <c:v>2.2999999999999998</c:v>
                </c:pt>
                <c:pt idx="1842">
                  <c:v>2.35</c:v>
                </c:pt>
                <c:pt idx="1843">
                  <c:v>2.38999987</c:v>
                </c:pt>
                <c:pt idx="1844">
                  <c:v>2.3999998599999999</c:v>
                </c:pt>
                <c:pt idx="1845">
                  <c:v>2.44</c:v>
                </c:pt>
                <c:pt idx="1846">
                  <c:v>2.46</c:v>
                </c:pt>
                <c:pt idx="1847">
                  <c:v>2.5099999999999998</c:v>
                </c:pt>
                <c:pt idx="1848">
                  <c:v>2.5099999999999998</c:v>
                </c:pt>
                <c:pt idx="1849">
                  <c:v>2.5499999999999998</c:v>
                </c:pt>
                <c:pt idx="1850">
                  <c:v>2.58</c:v>
                </c:pt>
                <c:pt idx="1851">
                  <c:v>2.62</c:v>
                </c:pt>
                <c:pt idx="1852">
                  <c:v>2.62</c:v>
                </c:pt>
                <c:pt idx="1853">
                  <c:v>2.66999984</c:v>
                </c:pt>
                <c:pt idx="1854">
                  <c:v>2.66999984</c:v>
                </c:pt>
                <c:pt idx="1855">
                  <c:v>2.71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4A9-463E-9946-D1DC664494D4}"/>
            </c:ext>
          </c:extLst>
        </c:ser>
        <c:ser>
          <c:idx val="4"/>
          <c:order val="4"/>
          <c:tx>
            <c:strRef>
              <c:f>Tabelle1!$AD$1</c:f>
              <c:strCache>
                <c:ptCount val="1"/>
                <c:pt idx="0">
                  <c:v>Temp_VD_surface4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yVal>
            <c:numRef>
              <c:f>Tabelle1!$AD$2:$AD$1857</c:f>
              <c:numCache>
                <c:formatCode>General</c:formatCode>
                <c:ptCount val="1856"/>
                <c:pt idx="0">
                  <c:v>-0.17</c:v>
                </c:pt>
                <c:pt idx="1">
                  <c:v>-0.21</c:v>
                </c:pt>
                <c:pt idx="2">
                  <c:v>-0.19999998799999999</c:v>
                </c:pt>
                <c:pt idx="3">
                  <c:v>-0.19999998799999999</c:v>
                </c:pt>
                <c:pt idx="4">
                  <c:v>-0.17</c:v>
                </c:pt>
                <c:pt idx="5">
                  <c:v>-0.17</c:v>
                </c:pt>
                <c:pt idx="6">
                  <c:v>-0.17</c:v>
                </c:pt>
                <c:pt idx="7">
                  <c:v>-0.17</c:v>
                </c:pt>
                <c:pt idx="8">
                  <c:v>-0.17</c:v>
                </c:pt>
                <c:pt idx="9">
                  <c:v>-0.17</c:v>
                </c:pt>
                <c:pt idx="10">
                  <c:v>-0.17</c:v>
                </c:pt>
                <c:pt idx="11">
                  <c:v>-0.16</c:v>
                </c:pt>
                <c:pt idx="12">
                  <c:v>-0.17</c:v>
                </c:pt>
                <c:pt idx="13">
                  <c:v>-0.17</c:v>
                </c:pt>
                <c:pt idx="14">
                  <c:v>-0.16</c:v>
                </c:pt>
                <c:pt idx="15">
                  <c:v>-0.149999991</c:v>
                </c:pt>
                <c:pt idx="16">
                  <c:v>-0.149999991</c:v>
                </c:pt>
                <c:pt idx="17">
                  <c:v>-0.149999991</c:v>
                </c:pt>
                <c:pt idx="18">
                  <c:v>-0.16</c:v>
                </c:pt>
                <c:pt idx="19">
                  <c:v>-0.149999991</c:v>
                </c:pt>
                <c:pt idx="20">
                  <c:v>-0.149999991</c:v>
                </c:pt>
                <c:pt idx="21">
                  <c:v>-0.149999991</c:v>
                </c:pt>
                <c:pt idx="22">
                  <c:v>-0.149999991</c:v>
                </c:pt>
                <c:pt idx="23">
                  <c:v>-0.13</c:v>
                </c:pt>
                <c:pt idx="24">
                  <c:v>-0.149999991</c:v>
                </c:pt>
                <c:pt idx="25">
                  <c:v>-0.149999991</c:v>
                </c:pt>
                <c:pt idx="26">
                  <c:v>-0.149999991</c:v>
                </c:pt>
                <c:pt idx="27">
                  <c:v>-0.149999991</c:v>
                </c:pt>
                <c:pt idx="28">
                  <c:v>-0.149999991</c:v>
                </c:pt>
                <c:pt idx="29">
                  <c:v>-0.149999991</c:v>
                </c:pt>
                <c:pt idx="30">
                  <c:v>-0.13</c:v>
                </c:pt>
                <c:pt idx="31">
                  <c:v>-0.13</c:v>
                </c:pt>
                <c:pt idx="32">
                  <c:v>-0.149999991</c:v>
                </c:pt>
                <c:pt idx="33">
                  <c:v>-0.149999991</c:v>
                </c:pt>
                <c:pt idx="34">
                  <c:v>-0.12</c:v>
                </c:pt>
                <c:pt idx="35">
                  <c:v>-0.13</c:v>
                </c:pt>
                <c:pt idx="36">
                  <c:v>-0.12</c:v>
                </c:pt>
                <c:pt idx="37">
                  <c:v>-0.12</c:v>
                </c:pt>
                <c:pt idx="38">
                  <c:v>-0.13</c:v>
                </c:pt>
                <c:pt idx="39">
                  <c:v>-0.12</c:v>
                </c:pt>
                <c:pt idx="40">
                  <c:v>-0.11</c:v>
                </c:pt>
                <c:pt idx="41">
                  <c:v>-9.9999993999999995E-2</c:v>
                </c:pt>
                <c:pt idx="42">
                  <c:v>-0.11</c:v>
                </c:pt>
                <c:pt idx="43">
                  <c:v>-0.11</c:v>
                </c:pt>
                <c:pt idx="44">
                  <c:v>-0.11</c:v>
                </c:pt>
                <c:pt idx="45">
                  <c:v>-0.11</c:v>
                </c:pt>
                <c:pt idx="46">
                  <c:v>-0.12</c:v>
                </c:pt>
                <c:pt idx="47">
                  <c:v>-0.11</c:v>
                </c:pt>
                <c:pt idx="48">
                  <c:v>-0.11</c:v>
                </c:pt>
                <c:pt idx="49">
                  <c:v>-0.11</c:v>
                </c:pt>
                <c:pt idx="50">
                  <c:v>-0.12</c:v>
                </c:pt>
                <c:pt idx="51">
                  <c:v>-0.12</c:v>
                </c:pt>
                <c:pt idx="52">
                  <c:v>-0.16</c:v>
                </c:pt>
                <c:pt idx="53">
                  <c:v>-0.17</c:v>
                </c:pt>
                <c:pt idx="54">
                  <c:v>-0.21</c:v>
                </c:pt>
                <c:pt idx="55">
                  <c:v>-0.24</c:v>
                </c:pt>
                <c:pt idx="56">
                  <c:v>-0.28999999999999998</c:v>
                </c:pt>
                <c:pt idx="57">
                  <c:v>-0.329999983</c:v>
                </c:pt>
                <c:pt idx="58">
                  <c:v>-0.37</c:v>
                </c:pt>
                <c:pt idx="59">
                  <c:v>-0.42</c:v>
                </c:pt>
                <c:pt idx="60">
                  <c:v>-0.47</c:v>
                </c:pt>
                <c:pt idx="61">
                  <c:v>-0.5</c:v>
                </c:pt>
                <c:pt idx="62">
                  <c:v>-0.53</c:v>
                </c:pt>
                <c:pt idx="63">
                  <c:v>-0.56000000000000005</c:v>
                </c:pt>
                <c:pt idx="64">
                  <c:v>-0.599999964</c:v>
                </c:pt>
                <c:pt idx="65">
                  <c:v>-0.62</c:v>
                </c:pt>
                <c:pt idx="66">
                  <c:v>-0.65</c:v>
                </c:pt>
                <c:pt idx="67">
                  <c:v>-0.71</c:v>
                </c:pt>
                <c:pt idx="68">
                  <c:v>-0.75</c:v>
                </c:pt>
                <c:pt idx="69">
                  <c:v>-0.76</c:v>
                </c:pt>
                <c:pt idx="70">
                  <c:v>-0.79999995199999996</c:v>
                </c:pt>
                <c:pt idx="71">
                  <c:v>-0.82</c:v>
                </c:pt>
                <c:pt idx="72">
                  <c:v>-0.849999964</c:v>
                </c:pt>
                <c:pt idx="73">
                  <c:v>-0.87</c:v>
                </c:pt>
                <c:pt idx="74">
                  <c:v>-0.91999995700000003</c:v>
                </c:pt>
                <c:pt idx="75">
                  <c:v>-0.94</c:v>
                </c:pt>
                <c:pt idx="76">
                  <c:v>-0.96</c:v>
                </c:pt>
                <c:pt idx="77">
                  <c:v>-0.97999995900000003</c:v>
                </c:pt>
                <c:pt idx="78">
                  <c:v>-1.03</c:v>
                </c:pt>
                <c:pt idx="79">
                  <c:v>-1.06999993</c:v>
                </c:pt>
                <c:pt idx="80">
                  <c:v>-1.0799999199999999</c:v>
                </c:pt>
                <c:pt idx="81">
                  <c:v>-1.1200000000000001</c:v>
                </c:pt>
                <c:pt idx="82">
                  <c:v>-1.1399999999999999</c:v>
                </c:pt>
                <c:pt idx="83">
                  <c:v>-1.17</c:v>
                </c:pt>
                <c:pt idx="84">
                  <c:v>-1.20999992</c:v>
                </c:pt>
                <c:pt idx="85">
                  <c:v>-1.23</c:v>
                </c:pt>
                <c:pt idx="86">
                  <c:v>-1.25</c:v>
                </c:pt>
                <c:pt idx="87">
                  <c:v>-1.28</c:v>
                </c:pt>
                <c:pt idx="88">
                  <c:v>-1.3</c:v>
                </c:pt>
                <c:pt idx="89">
                  <c:v>-1.3299999199999999</c:v>
                </c:pt>
                <c:pt idx="90">
                  <c:v>-1.35</c:v>
                </c:pt>
                <c:pt idx="91">
                  <c:v>-1.39</c:v>
                </c:pt>
                <c:pt idx="92">
                  <c:v>-1.41</c:v>
                </c:pt>
                <c:pt idx="93">
                  <c:v>-1.45999992</c:v>
                </c:pt>
                <c:pt idx="94">
                  <c:v>-1.45999992</c:v>
                </c:pt>
                <c:pt idx="95">
                  <c:v>-1.5</c:v>
                </c:pt>
                <c:pt idx="96">
                  <c:v>-1.51</c:v>
                </c:pt>
                <c:pt idx="97">
                  <c:v>-1.56999993</c:v>
                </c:pt>
                <c:pt idx="98">
                  <c:v>-1.5999999</c:v>
                </c:pt>
                <c:pt idx="99">
                  <c:v>-1.64</c:v>
                </c:pt>
                <c:pt idx="100">
                  <c:v>-1.67</c:v>
                </c:pt>
                <c:pt idx="101">
                  <c:v>-1.70999992</c:v>
                </c:pt>
                <c:pt idx="102">
                  <c:v>-1.7199999100000001</c:v>
                </c:pt>
                <c:pt idx="103">
                  <c:v>-1.6999999299999999</c:v>
                </c:pt>
                <c:pt idx="104">
                  <c:v>-1.68</c:v>
                </c:pt>
                <c:pt idx="105">
                  <c:v>-1.66</c:v>
                </c:pt>
                <c:pt idx="106">
                  <c:v>-1.66</c:v>
                </c:pt>
                <c:pt idx="107">
                  <c:v>-1.6999999299999999</c:v>
                </c:pt>
                <c:pt idx="108">
                  <c:v>-1.76</c:v>
                </c:pt>
                <c:pt idx="109">
                  <c:v>-1.89</c:v>
                </c:pt>
                <c:pt idx="110">
                  <c:v>-2.2000000000000002</c:v>
                </c:pt>
                <c:pt idx="111">
                  <c:v>-2.6499998599999999</c:v>
                </c:pt>
                <c:pt idx="112">
                  <c:v>-3.06</c:v>
                </c:pt>
                <c:pt idx="113">
                  <c:v>-3.44999981</c:v>
                </c:pt>
                <c:pt idx="114">
                  <c:v>-3.77</c:v>
                </c:pt>
                <c:pt idx="115">
                  <c:v>-4.0499997099999998</c:v>
                </c:pt>
                <c:pt idx="116">
                  <c:v>-4.25</c:v>
                </c:pt>
                <c:pt idx="117">
                  <c:v>-4.37</c:v>
                </c:pt>
                <c:pt idx="118">
                  <c:v>-4.41</c:v>
                </c:pt>
                <c:pt idx="119">
                  <c:v>-4.37</c:v>
                </c:pt>
                <c:pt idx="120">
                  <c:v>-4.3499999999999996</c:v>
                </c:pt>
                <c:pt idx="121">
                  <c:v>-4.2599997500000004</c:v>
                </c:pt>
                <c:pt idx="122">
                  <c:v>-4.2599997500000004</c:v>
                </c:pt>
                <c:pt idx="123">
                  <c:v>-4.2599997500000004</c:v>
                </c:pt>
                <c:pt idx="124">
                  <c:v>-4.2599997500000004</c:v>
                </c:pt>
                <c:pt idx="125">
                  <c:v>-4.2599997500000004</c:v>
                </c:pt>
                <c:pt idx="126">
                  <c:v>-4.2599997500000004</c:v>
                </c:pt>
                <c:pt idx="127">
                  <c:v>-4.2599997500000004</c:v>
                </c:pt>
                <c:pt idx="128">
                  <c:v>-4.2599997500000004</c:v>
                </c:pt>
                <c:pt idx="129">
                  <c:v>-4.2599997500000004</c:v>
                </c:pt>
                <c:pt idx="130">
                  <c:v>-4.2599997500000004</c:v>
                </c:pt>
                <c:pt idx="131">
                  <c:v>-4.2599997500000004</c:v>
                </c:pt>
                <c:pt idx="132">
                  <c:v>-4.2599997500000004</c:v>
                </c:pt>
                <c:pt idx="133">
                  <c:v>-4.2599997500000004</c:v>
                </c:pt>
                <c:pt idx="134">
                  <c:v>-3.4299998299999999</c:v>
                </c:pt>
                <c:pt idx="135">
                  <c:v>-3.3799998800000002</c:v>
                </c:pt>
                <c:pt idx="136">
                  <c:v>-3.32</c:v>
                </c:pt>
                <c:pt idx="137">
                  <c:v>-3.26</c:v>
                </c:pt>
                <c:pt idx="138">
                  <c:v>-3.1899998200000002</c:v>
                </c:pt>
                <c:pt idx="139">
                  <c:v>-3.13999987</c:v>
                </c:pt>
                <c:pt idx="140">
                  <c:v>-3.1</c:v>
                </c:pt>
                <c:pt idx="141">
                  <c:v>-3.03</c:v>
                </c:pt>
                <c:pt idx="142">
                  <c:v>-2.97</c:v>
                </c:pt>
                <c:pt idx="143">
                  <c:v>-2.91999984</c:v>
                </c:pt>
                <c:pt idx="144">
                  <c:v>-2.87</c:v>
                </c:pt>
                <c:pt idx="145">
                  <c:v>-2.83</c:v>
                </c:pt>
                <c:pt idx="146">
                  <c:v>-2.76</c:v>
                </c:pt>
                <c:pt idx="147">
                  <c:v>-2.73</c:v>
                </c:pt>
                <c:pt idx="148">
                  <c:v>-2.6799998299999999</c:v>
                </c:pt>
                <c:pt idx="149">
                  <c:v>-2.63999987</c:v>
                </c:pt>
                <c:pt idx="150">
                  <c:v>-2.58</c:v>
                </c:pt>
                <c:pt idx="151">
                  <c:v>-2.5299999999999998</c:v>
                </c:pt>
                <c:pt idx="152">
                  <c:v>-2.5099999999999998</c:v>
                </c:pt>
                <c:pt idx="153">
                  <c:v>-2.46</c:v>
                </c:pt>
                <c:pt idx="154">
                  <c:v>-2.41999984</c:v>
                </c:pt>
                <c:pt idx="155">
                  <c:v>-2.36</c:v>
                </c:pt>
                <c:pt idx="156">
                  <c:v>-2.35</c:v>
                </c:pt>
                <c:pt idx="157">
                  <c:v>-2.2999999999999998</c:v>
                </c:pt>
                <c:pt idx="158">
                  <c:v>-2.2599999999999998</c:v>
                </c:pt>
                <c:pt idx="159">
                  <c:v>-2.2400000000000002</c:v>
                </c:pt>
                <c:pt idx="160">
                  <c:v>-2.19</c:v>
                </c:pt>
                <c:pt idx="161">
                  <c:v>-2.1499998599999999</c:v>
                </c:pt>
                <c:pt idx="162">
                  <c:v>-2.1299998800000002</c:v>
                </c:pt>
                <c:pt idx="163">
                  <c:v>-2.09</c:v>
                </c:pt>
                <c:pt idx="164">
                  <c:v>-2.0499999999999998</c:v>
                </c:pt>
                <c:pt idx="165">
                  <c:v>-2.04</c:v>
                </c:pt>
                <c:pt idx="166">
                  <c:v>-1.99</c:v>
                </c:pt>
                <c:pt idx="167">
                  <c:v>-1.9799998999999999</c:v>
                </c:pt>
                <c:pt idx="168">
                  <c:v>-1.93</c:v>
                </c:pt>
                <c:pt idx="169">
                  <c:v>-1.92</c:v>
                </c:pt>
                <c:pt idx="170">
                  <c:v>-1.89</c:v>
                </c:pt>
                <c:pt idx="171">
                  <c:v>-1.87</c:v>
                </c:pt>
                <c:pt idx="172">
                  <c:v>-1.8299999199999999</c:v>
                </c:pt>
                <c:pt idx="173">
                  <c:v>-1.79</c:v>
                </c:pt>
                <c:pt idx="174">
                  <c:v>-1.79</c:v>
                </c:pt>
                <c:pt idx="175">
                  <c:v>-1.77</c:v>
                </c:pt>
                <c:pt idx="176">
                  <c:v>-1.73</c:v>
                </c:pt>
                <c:pt idx="177">
                  <c:v>-1.73</c:v>
                </c:pt>
                <c:pt idx="178">
                  <c:v>-1.70999992</c:v>
                </c:pt>
                <c:pt idx="179">
                  <c:v>-1.67</c:v>
                </c:pt>
                <c:pt idx="180">
                  <c:v>-1.67</c:v>
                </c:pt>
                <c:pt idx="181">
                  <c:v>-1.64</c:v>
                </c:pt>
                <c:pt idx="182">
                  <c:v>-1.61</c:v>
                </c:pt>
                <c:pt idx="183">
                  <c:v>-1.58999991</c:v>
                </c:pt>
                <c:pt idx="184">
                  <c:v>-1.58999991</c:v>
                </c:pt>
                <c:pt idx="185">
                  <c:v>-1.56999993</c:v>
                </c:pt>
                <c:pt idx="186">
                  <c:v>-1.55</c:v>
                </c:pt>
                <c:pt idx="187">
                  <c:v>-1.51</c:v>
                </c:pt>
                <c:pt idx="188">
                  <c:v>-1.51</c:v>
                </c:pt>
                <c:pt idx="189">
                  <c:v>-1.48</c:v>
                </c:pt>
                <c:pt idx="190">
                  <c:v>-1.45999992</c:v>
                </c:pt>
                <c:pt idx="191">
                  <c:v>-1.4399999400000001</c:v>
                </c:pt>
                <c:pt idx="192">
                  <c:v>-1.45999992</c:v>
                </c:pt>
                <c:pt idx="193">
                  <c:v>-1.43</c:v>
                </c:pt>
                <c:pt idx="194">
                  <c:v>-1.41</c:v>
                </c:pt>
                <c:pt idx="195">
                  <c:v>-1.39</c:v>
                </c:pt>
                <c:pt idx="196">
                  <c:v>-1.39</c:v>
                </c:pt>
                <c:pt idx="197">
                  <c:v>-1.35</c:v>
                </c:pt>
                <c:pt idx="198">
                  <c:v>-1.33999991</c:v>
                </c:pt>
                <c:pt idx="199">
                  <c:v>-1.3299999199999999</c:v>
                </c:pt>
                <c:pt idx="200">
                  <c:v>-1.31999993</c:v>
                </c:pt>
                <c:pt idx="201">
                  <c:v>-1.3</c:v>
                </c:pt>
                <c:pt idx="202">
                  <c:v>-1.3</c:v>
                </c:pt>
                <c:pt idx="203">
                  <c:v>-1.28</c:v>
                </c:pt>
                <c:pt idx="204">
                  <c:v>-1.25</c:v>
                </c:pt>
                <c:pt idx="205">
                  <c:v>-1.23</c:v>
                </c:pt>
                <c:pt idx="206">
                  <c:v>-1.23</c:v>
                </c:pt>
                <c:pt idx="207">
                  <c:v>-1.23</c:v>
                </c:pt>
                <c:pt idx="208">
                  <c:v>-1.1899999400000001</c:v>
                </c:pt>
                <c:pt idx="209">
                  <c:v>-1.1899999400000001</c:v>
                </c:pt>
                <c:pt idx="210">
                  <c:v>-1.1899999400000001</c:v>
                </c:pt>
                <c:pt idx="211">
                  <c:v>-1.17</c:v>
                </c:pt>
                <c:pt idx="212">
                  <c:v>-1.1399999999999999</c:v>
                </c:pt>
                <c:pt idx="213">
                  <c:v>-1.1399999999999999</c:v>
                </c:pt>
                <c:pt idx="214">
                  <c:v>-1.1200000000000001</c:v>
                </c:pt>
                <c:pt idx="215">
                  <c:v>-1.1200000000000001</c:v>
                </c:pt>
                <c:pt idx="216">
                  <c:v>-1.1200000000000001</c:v>
                </c:pt>
                <c:pt idx="217">
                  <c:v>-1.0799999199999999</c:v>
                </c:pt>
                <c:pt idx="218">
                  <c:v>-1.1000000000000001</c:v>
                </c:pt>
                <c:pt idx="219">
                  <c:v>-1.06999993</c:v>
                </c:pt>
                <c:pt idx="220">
                  <c:v>-1.06999993</c:v>
                </c:pt>
                <c:pt idx="221">
                  <c:v>-1.05</c:v>
                </c:pt>
                <c:pt idx="222">
                  <c:v>-1.03</c:v>
                </c:pt>
                <c:pt idx="223">
                  <c:v>-1.03</c:v>
                </c:pt>
                <c:pt idx="224">
                  <c:v>-1.01</c:v>
                </c:pt>
                <c:pt idx="225">
                  <c:v>-1.01</c:v>
                </c:pt>
                <c:pt idx="226">
                  <c:v>-0.97999995900000003</c:v>
                </c:pt>
                <c:pt idx="227">
                  <c:v>-0.97999995900000003</c:v>
                </c:pt>
                <c:pt idx="228">
                  <c:v>-0.96</c:v>
                </c:pt>
                <c:pt idx="229">
                  <c:v>-0.97999995900000003</c:v>
                </c:pt>
                <c:pt idx="230">
                  <c:v>-0.96</c:v>
                </c:pt>
                <c:pt idx="231">
                  <c:v>-0.94</c:v>
                </c:pt>
                <c:pt idx="232">
                  <c:v>-0.94</c:v>
                </c:pt>
                <c:pt idx="233">
                  <c:v>-0.91999995700000003</c:v>
                </c:pt>
                <c:pt idx="234">
                  <c:v>-0.91999995700000003</c:v>
                </c:pt>
                <c:pt idx="235">
                  <c:v>-0.91999995700000003</c:v>
                </c:pt>
                <c:pt idx="236">
                  <c:v>-0.90999996699999997</c:v>
                </c:pt>
                <c:pt idx="237">
                  <c:v>-0.90999996699999997</c:v>
                </c:pt>
                <c:pt idx="238">
                  <c:v>-0.89</c:v>
                </c:pt>
                <c:pt idx="239">
                  <c:v>-0.87</c:v>
                </c:pt>
                <c:pt idx="240">
                  <c:v>-0.849999964</c:v>
                </c:pt>
                <c:pt idx="241">
                  <c:v>-0.849999964</c:v>
                </c:pt>
                <c:pt idx="242">
                  <c:v>-0.849999964</c:v>
                </c:pt>
                <c:pt idx="243">
                  <c:v>-0.83</c:v>
                </c:pt>
                <c:pt idx="244">
                  <c:v>-0.82</c:v>
                </c:pt>
                <c:pt idx="245">
                  <c:v>-0.82</c:v>
                </c:pt>
                <c:pt idx="246">
                  <c:v>-0.79999995199999996</c:v>
                </c:pt>
                <c:pt idx="247">
                  <c:v>-0.79999995199999996</c:v>
                </c:pt>
                <c:pt idx="248">
                  <c:v>-0.78</c:v>
                </c:pt>
                <c:pt idx="249">
                  <c:v>-0.79999995199999996</c:v>
                </c:pt>
                <c:pt idx="250">
                  <c:v>-0.78</c:v>
                </c:pt>
                <c:pt idx="251">
                  <c:v>-0.76</c:v>
                </c:pt>
                <c:pt idx="252">
                  <c:v>-0.76</c:v>
                </c:pt>
                <c:pt idx="253">
                  <c:v>-0.74</c:v>
                </c:pt>
                <c:pt idx="254">
                  <c:v>-0.76</c:v>
                </c:pt>
                <c:pt idx="255">
                  <c:v>-0.75</c:v>
                </c:pt>
                <c:pt idx="256">
                  <c:v>-0.74</c:v>
                </c:pt>
                <c:pt idx="257">
                  <c:v>-0.71</c:v>
                </c:pt>
                <c:pt idx="258">
                  <c:v>-0.71</c:v>
                </c:pt>
                <c:pt idx="259">
                  <c:v>-0.71</c:v>
                </c:pt>
                <c:pt idx="260">
                  <c:v>-0.71</c:v>
                </c:pt>
                <c:pt idx="261">
                  <c:v>-0.69</c:v>
                </c:pt>
                <c:pt idx="262">
                  <c:v>-0.69</c:v>
                </c:pt>
                <c:pt idx="263">
                  <c:v>-0.66999995700000003</c:v>
                </c:pt>
                <c:pt idx="264">
                  <c:v>-0.69</c:v>
                </c:pt>
                <c:pt idx="265">
                  <c:v>-0.69</c:v>
                </c:pt>
                <c:pt idx="266">
                  <c:v>-0.66999995700000003</c:v>
                </c:pt>
                <c:pt idx="267">
                  <c:v>-0.69</c:v>
                </c:pt>
                <c:pt idx="268">
                  <c:v>-0.64</c:v>
                </c:pt>
                <c:pt idx="269">
                  <c:v>-0.64</c:v>
                </c:pt>
                <c:pt idx="270">
                  <c:v>-0.65</c:v>
                </c:pt>
                <c:pt idx="271">
                  <c:v>-0.64</c:v>
                </c:pt>
                <c:pt idx="272">
                  <c:v>-0.62</c:v>
                </c:pt>
                <c:pt idx="273">
                  <c:v>-0.62</c:v>
                </c:pt>
                <c:pt idx="274">
                  <c:v>-0.599999964</c:v>
                </c:pt>
                <c:pt idx="275">
                  <c:v>-0.57999999999999996</c:v>
                </c:pt>
                <c:pt idx="276">
                  <c:v>-0.57999999999999996</c:v>
                </c:pt>
                <c:pt idx="277">
                  <c:v>-0.57999999999999996</c:v>
                </c:pt>
                <c:pt idx="278">
                  <c:v>-0.57999999999999996</c:v>
                </c:pt>
                <c:pt idx="279">
                  <c:v>-0.57999999999999996</c:v>
                </c:pt>
                <c:pt idx="280">
                  <c:v>-0.57999999999999996</c:v>
                </c:pt>
                <c:pt idx="281">
                  <c:v>-0.56000000000000005</c:v>
                </c:pt>
                <c:pt idx="282">
                  <c:v>-0.56000000000000005</c:v>
                </c:pt>
                <c:pt idx="283">
                  <c:v>-0.56000000000000005</c:v>
                </c:pt>
                <c:pt idx="284">
                  <c:v>-0.55000000000000004</c:v>
                </c:pt>
                <c:pt idx="285">
                  <c:v>-0.53</c:v>
                </c:pt>
                <c:pt idx="286">
                  <c:v>-0.53</c:v>
                </c:pt>
                <c:pt idx="287">
                  <c:v>-0.53</c:v>
                </c:pt>
                <c:pt idx="288">
                  <c:v>-0.53</c:v>
                </c:pt>
                <c:pt idx="289">
                  <c:v>-0.51</c:v>
                </c:pt>
                <c:pt idx="290">
                  <c:v>-0.53</c:v>
                </c:pt>
                <c:pt idx="291">
                  <c:v>-0.51</c:v>
                </c:pt>
                <c:pt idx="292">
                  <c:v>-0.5</c:v>
                </c:pt>
                <c:pt idx="293">
                  <c:v>-0.5</c:v>
                </c:pt>
                <c:pt idx="294">
                  <c:v>-0.5</c:v>
                </c:pt>
                <c:pt idx="295">
                  <c:v>-0.5</c:v>
                </c:pt>
                <c:pt idx="296">
                  <c:v>-0.48</c:v>
                </c:pt>
                <c:pt idx="297">
                  <c:v>-0.48999998</c:v>
                </c:pt>
                <c:pt idx="298">
                  <c:v>-0.48999998</c:v>
                </c:pt>
                <c:pt idx="299">
                  <c:v>-0.48</c:v>
                </c:pt>
                <c:pt idx="300">
                  <c:v>-0.48</c:v>
                </c:pt>
                <c:pt idx="301">
                  <c:v>-0.47</c:v>
                </c:pt>
                <c:pt idx="302">
                  <c:v>-0.47</c:v>
                </c:pt>
                <c:pt idx="303">
                  <c:v>-0.44</c:v>
                </c:pt>
                <c:pt idx="304">
                  <c:v>-0.44</c:v>
                </c:pt>
                <c:pt idx="305">
                  <c:v>-0.44</c:v>
                </c:pt>
                <c:pt idx="306">
                  <c:v>-0.44</c:v>
                </c:pt>
                <c:pt idx="307">
                  <c:v>-0.42</c:v>
                </c:pt>
                <c:pt idx="308">
                  <c:v>-0.42</c:v>
                </c:pt>
                <c:pt idx="309">
                  <c:v>-0.42</c:v>
                </c:pt>
                <c:pt idx="310">
                  <c:v>-0.42</c:v>
                </c:pt>
                <c:pt idx="311">
                  <c:v>-0.42</c:v>
                </c:pt>
                <c:pt idx="312">
                  <c:v>-0.42</c:v>
                </c:pt>
                <c:pt idx="313">
                  <c:v>-0.39999997599999998</c:v>
                </c:pt>
                <c:pt idx="314">
                  <c:v>-0.42</c:v>
                </c:pt>
                <c:pt idx="315">
                  <c:v>-0.39</c:v>
                </c:pt>
                <c:pt idx="316">
                  <c:v>-0.39999997599999998</c:v>
                </c:pt>
                <c:pt idx="317">
                  <c:v>-0.38</c:v>
                </c:pt>
                <c:pt idx="318">
                  <c:v>-0.39</c:v>
                </c:pt>
                <c:pt idx="319">
                  <c:v>-0.39</c:v>
                </c:pt>
                <c:pt idx="320">
                  <c:v>-0.39</c:v>
                </c:pt>
                <c:pt idx="321">
                  <c:v>-0.37</c:v>
                </c:pt>
                <c:pt idx="322">
                  <c:v>-0.37</c:v>
                </c:pt>
                <c:pt idx="323">
                  <c:v>-0.38</c:v>
                </c:pt>
                <c:pt idx="324">
                  <c:v>-0.38</c:v>
                </c:pt>
                <c:pt idx="325">
                  <c:v>-0.37</c:v>
                </c:pt>
                <c:pt idx="326">
                  <c:v>-0.37</c:v>
                </c:pt>
                <c:pt idx="327">
                  <c:v>-0.35</c:v>
                </c:pt>
                <c:pt idx="328">
                  <c:v>-0.35</c:v>
                </c:pt>
                <c:pt idx="329">
                  <c:v>-0.329999983</c:v>
                </c:pt>
                <c:pt idx="330">
                  <c:v>-0.329999983</c:v>
                </c:pt>
                <c:pt idx="331">
                  <c:v>-0.35</c:v>
                </c:pt>
                <c:pt idx="332">
                  <c:v>-0.329999983</c:v>
                </c:pt>
                <c:pt idx="333">
                  <c:v>-0.329999983</c:v>
                </c:pt>
                <c:pt idx="334">
                  <c:v>-0.329999983</c:v>
                </c:pt>
                <c:pt idx="335">
                  <c:v>-0.32</c:v>
                </c:pt>
                <c:pt idx="336">
                  <c:v>-0.32</c:v>
                </c:pt>
                <c:pt idx="337">
                  <c:v>-0.329999983</c:v>
                </c:pt>
                <c:pt idx="338">
                  <c:v>-0.28999999999999998</c:v>
                </c:pt>
                <c:pt idx="339">
                  <c:v>-0.32</c:v>
                </c:pt>
                <c:pt idx="340">
                  <c:v>-0.28999999999999998</c:v>
                </c:pt>
                <c:pt idx="341">
                  <c:v>-0.32</c:v>
                </c:pt>
                <c:pt idx="342">
                  <c:v>-0.31</c:v>
                </c:pt>
                <c:pt idx="343">
                  <c:v>-0.32</c:v>
                </c:pt>
                <c:pt idx="344">
                  <c:v>-0.32</c:v>
                </c:pt>
                <c:pt idx="345">
                  <c:v>-0.31</c:v>
                </c:pt>
                <c:pt idx="346">
                  <c:v>-0.28999999999999998</c:v>
                </c:pt>
                <c:pt idx="347">
                  <c:v>-0.28000000000000003</c:v>
                </c:pt>
                <c:pt idx="348">
                  <c:v>-0.26</c:v>
                </c:pt>
                <c:pt idx="349">
                  <c:v>-0.28000000000000003</c:v>
                </c:pt>
                <c:pt idx="350">
                  <c:v>-0.26</c:v>
                </c:pt>
                <c:pt idx="351">
                  <c:v>-0.26</c:v>
                </c:pt>
                <c:pt idx="352">
                  <c:v>-0.26</c:v>
                </c:pt>
                <c:pt idx="353">
                  <c:v>-0.26</c:v>
                </c:pt>
                <c:pt idx="354">
                  <c:v>-0.26</c:v>
                </c:pt>
                <c:pt idx="355">
                  <c:v>-0.26</c:v>
                </c:pt>
                <c:pt idx="356">
                  <c:v>-0.26</c:v>
                </c:pt>
                <c:pt idx="357">
                  <c:v>-0.26</c:v>
                </c:pt>
                <c:pt idx="358">
                  <c:v>-0.24</c:v>
                </c:pt>
                <c:pt idx="359">
                  <c:v>-0.24</c:v>
                </c:pt>
                <c:pt idx="360">
                  <c:v>-0.22</c:v>
                </c:pt>
                <c:pt idx="361">
                  <c:v>-0.22999998899999999</c:v>
                </c:pt>
                <c:pt idx="362">
                  <c:v>-0.24</c:v>
                </c:pt>
                <c:pt idx="363">
                  <c:v>-0.26</c:v>
                </c:pt>
                <c:pt idx="364">
                  <c:v>-0.24</c:v>
                </c:pt>
                <c:pt idx="365">
                  <c:v>-0.22</c:v>
                </c:pt>
                <c:pt idx="366">
                  <c:v>-0.21</c:v>
                </c:pt>
                <c:pt idx="367">
                  <c:v>-0.22</c:v>
                </c:pt>
                <c:pt idx="368">
                  <c:v>-0.21</c:v>
                </c:pt>
                <c:pt idx="369">
                  <c:v>-0.22</c:v>
                </c:pt>
                <c:pt idx="370">
                  <c:v>-0.21</c:v>
                </c:pt>
                <c:pt idx="371">
                  <c:v>-0.21</c:v>
                </c:pt>
                <c:pt idx="372">
                  <c:v>-0.21</c:v>
                </c:pt>
                <c:pt idx="373">
                  <c:v>-0.19999998799999999</c:v>
                </c:pt>
                <c:pt idx="374">
                  <c:v>-0.19999998799999999</c:v>
                </c:pt>
                <c:pt idx="375">
                  <c:v>-0.21</c:v>
                </c:pt>
                <c:pt idx="376">
                  <c:v>-0.19999998799999999</c:v>
                </c:pt>
                <c:pt idx="377">
                  <c:v>-0.17</c:v>
                </c:pt>
                <c:pt idx="378">
                  <c:v>-0.17</c:v>
                </c:pt>
                <c:pt idx="379">
                  <c:v>-0.17</c:v>
                </c:pt>
                <c:pt idx="380">
                  <c:v>-0.21</c:v>
                </c:pt>
                <c:pt idx="381">
                  <c:v>-0.19999998799999999</c:v>
                </c:pt>
                <c:pt idx="382">
                  <c:v>-0.17</c:v>
                </c:pt>
                <c:pt idx="383">
                  <c:v>-0.17</c:v>
                </c:pt>
                <c:pt idx="384">
                  <c:v>-0.16</c:v>
                </c:pt>
                <c:pt idx="385">
                  <c:v>-0.17</c:v>
                </c:pt>
                <c:pt idx="386">
                  <c:v>-0.17</c:v>
                </c:pt>
                <c:pt idx="387">
                  <c:v>-0.16</c:v>
                </c:pt>
                <c:pt idx="388">
                  <c:v>-0.16</c:v>
                </c:pt>
                <c:pt idx="389">
                  <c:v>-0.16</c:v>
                </c:pt>
                <c:pt idx="390">
                  <c:v>-0.16</c:v>
                </c:pt>
                <c:pt idx="391">
                  <c:v>-0.149999991</c:v>
                </c:pt>
                <c:pt idx="392">
                  <c:v>-0.149999991</c:v>
                </c:pt>
                <c:pt idx="393">
                  <c:v>-0.149999991</c:v>
                </c:pt>
                <c:pt idx="394">
                  <c:v>-0.16</c:v>
                </c:pt>
                <c:pt idx="395">
                  <c:v>-0.149999991</c:v>
                </c:pt>
                <c:pt idx="396">
                  <c:v>-0.149999991</c:v>
                </c:pt>
                <c:pt idx="397">
                  <c:v>-0.13</c:v>
                </c:pt>
                <c:pt idx="398">
                  <c:v>-0.149999991</c:v>
                </c:pt>
                <c:pt idx="399">
                  <c:v>-0.149999991</c:v>
                </c:pt>
                <c:pt idx="400">
                  <c:v>-0.13</c:v>
                </c:pt>
                <c:pt idx="401">
                  <c:v>-0.149999991</c:v>
                </c:pt>
                <c:pt idx="402">
                  <c:v>-0.13</c:v>
                </c:pt>
                <c:pt idx="403">
                  <c:v>-0.12</c:v>
                </c:pt>
                <c:pt idx="404">
                  <c:v>-0.13</c:v>
                </c:pt>
                <c:pt idx="405">
                  <c:v>-0.13</c:v>
                </c:pt>
                <c:pt idx="406">
                  <c:v>-0.12</c:v>
                </c:pt>
                <c:pt idx="407">
                  <c:v>-0.12</c:v>
                </c:pt>
                <c:pt idx="408">
                  <c:v>-0.12</c:v>
                </c:pt>
                <c:pt idx="409">
                  <c:v>-0.12</c:v>
                </c:pt>
                <c:pt idx="410">
                  <c:v>-0.12</c:v>
                </c:pt>
                <c:pt idx="411">
                  <c:v>-0.11</c:v>
                </c:pt>
                <c:pt idx="412">
                  <c:v>-0.11</c:v>
                </c:pt>
                <c:pt idx="413">
                  <c:v>-0.12</c:v>
                </c:pt>
                <c:pt idx="414">
                  <c:v>-0.12</c:v>
                </c:pt>
                <c:pt idx="415">
                  <c:v>-0.11</c:v>
                </c:pt>
                <c:pt idx="416">
                  <c:v>-0.12</c:v>
                </c:pt>
                <c:pt idx="417">
                  <c:v>-0.11</c:v>
                </c:pt>
                <c:pt idx="418">
                  <c:v>-9.9999993999999995E-2</c:v>
                </c:pt>
                <c:pt idx="419">
                  <c:v>-9.9999993999999995E-2</c:v>
                </c:pt>
                <c:pt idx="420">
                  <c:v>-0.11</c:v>
                </c:pt>
                <c:pt idx="421">
                  <c:v>-9.9999993999999995E-2</c:v>
                </c:pt>
                <c:pt idx="422">
                  <c:v>-0.11</c:v>
                </c:pt>
                <c:pt idx="423">
                  <c:v>-0.11</c:v>
                </c:pt>
                <c:pt idx="424">
                  <c:v>-9.9999993999999995E-2</c:v>
                </c:pt>
                <c:pt idx="425">
                  <c:v>-9.9999993999999995E-2</c:v>
                </c:pt>
                <c:pt idx="426">
                  <c:v>-9.9999993999999995E-2</c:v>
                </c:pt>
                <c:pt idx="427">
                  <c:v>-9.9999993999999995E-2</c:v>
                </c:pt>
                <c:pt idx="428">
                  <c:v>-9.9999993999999995E-2</c:v>
                </c:pt>
                <c:pt idx="429">
                  <c:v>-9.9999993999999995E-2</c:v>
                </c:pt>
                <c:pt idx="430">
                  <c:v>-0.08</c:v>
                </c:pt>
                <c:pt idx="431">
                  <c:v>-0.08</c:v>
                </c:pt>
                <c:pt idx="432">
                  <c:v>-0.08</c:v>
                </c:pt>
                <c:pt idx="433">
                  <c:v>-0.08</c:v>
                </c:pt>
                <c:pt idx="434">
                  <c:v>-0.08</c:v>
                </c:pt>
                <c:pt idx="435">
                  <c:v>-0.08</c:v>
                </c:pt>
                <c:pt idx="436">
                  <c:v>-9.9999993999999995E-2</c:v>
                </c:pt>
                <c:pt idx="437">
                  <c:v>-7.0000000000000007E-2</c:v>
                </c:pt>
                <c:pt idx="438">
                  <c:v>-9.9999993999999995E-2</c:v>
                </c:pt>
                <c:pt idx="439">
                  <c:v>-9.9999993999999995E-2</c:v>
                </c:pt>
                <c:pt idx="440">
                  <c:v>-9.9999993999999995E-2</c:v>
                </c:pt>
                <c:pt idx="441">
                  <c:v>-0.08</c:v>
                </c:pt>
                <c:pt idx="442">
                  <c:v>-0.08</c:v>
                </c:pt>
                <c:pt idx="443">
                  <c:v>-0.11</c:v>
                </c:pt>
                <c:pt idx="444">
                  <c:v>-0.06</c:v>
                </c:pt>
                <c:pt idx="445">
                  <c:v>-7.0000000000000007E-2</c:v>
                </c:pt>
                <c:pt idx="446">
                  <c:v>-0.08</c:v>
                </c:pt>
                <c:pt idx="447">
                  <c:v>-7.0000000000000007E-2</c:v>
                </c:pt>
                <c:pt idx="448">
                  <c:v>-0.06</c:v>
                </c:pt>
                <c:pt idx="449">
                  <c:v>-7.0000000000000007E-2</c:v>
                </c:pt>
                <c:pt idx="450">
                  <c:v>-7.0000000000000007E-2</c:v>
                </c:pt>
                <c:pt idx="451">
                  <c:v>-0.06</c:v>
                </c:pt>
                <c:pt idx="452">
                  <c:v>-7.0000000000000007E-2</c:v>
                </c:pt>
                <c:pt idx="453">
                  <c:v>-0.06</c:v>
                </c:pt>
                <c:pt idx="454">
                  <c:v>-0.06</c:v>
                </c:pt>
                <c:pt idx="455">
                  <c:v>-0.06</c:v>
                </c:pt>
                <c:pt idx="456">
                  <c:v>-4.9999996999999997E-2</c:v>
                </c:pt>
                <c:pt idx="457">
                  <c:v>-7.0000000000000007E-2</c:v>
                </c:pt>
                <c:pt idx="458">
                  <c:v>-7.0000000000000007E-2</c:v>
                </c:pt>
                <c:pt idx="459">
                  <c:v>-4.9999996999999997E-2</c:v>
                </c:pt>
                <c:pt idx="460">
                  <c:v>-0.06</c:v>
                </c:pt>
                <c:pt idx="461">
                  <c:v>-4.9999996999999997E-2</c:v>
                </c:pt>
                <c:pt idx="462">
                  <c:v>-0.06</c:v>
                </c:pt>
                <c:pt idx="463">
                  <c:v>-4.9999996999999997E-2</c:v>
                </c:pt>
                <c:pt idx="464">
                  <c:v>-4.9999996999999997E-2</c:v>
                </c:pt>
                <c:pt idx="465">
                  <c:v>-0.06</c:v>
                </c:pt>
                <c:pt idx="466">
                  <c:v>-0.06</c:v>
                </c:pt>
                <c:pt idx="467">
                  <c:v>-0.06</c:v>
                </c:pt>
                <c:pt idx="468">
                  <c:v>-0.06</c:v>
                </c:pt>
                <c:pt idx="469">
                  <c:v>-0.06</c:v>
                </c:pt>
                <c:pt idx="470">
                  <c:v>-0.06</c:v>
                </c:pt>
                <c:pt idx="471">
                  <c:v>-4.9999996999999997E-2</c:v>
                </c:pt>
                <c:pt idx="472">
                  <c:v>-0.06</c:v>
                </c:pt>
                <c:pt idx="473">
                  <c:v>-0.04</c:v>
                </c:pt>
                <c:pt idx="474">
                  <c:v>-0.06</c:v>
                </c:pt>
                <c:pt idx="475">
                  <c:v>-0.04</c:v>
                </c:pt>
                <c:pt idx="476">
                  <c:v>-0.04</c:v>
                </c:pt>
                <c:pt idx="477">
                  <c:v>-4.9999996999999997E-2</c:v>
                </c:pt>
                <c:pt idx="478">
                  <c:v>-4.9999996999999997E-2</c:v>
                </c:pt>
                <c:pt idx="479">
                  <c:v>-4.9999996999999997E-2</c:v>
                </c:pt>
                <c:pt idx="480">
                  <c:v>-0.06</c:v>
                </c:pt>
                <c:pt idx="481">
                  <c:v>-4.9999996999999997E-2</c:v>
                </c:pt>
                <c:pt idx="482">
                  <c:v>-4.9999996999999997E-2</c:v>
                </c:pt>
                <c:pt idx="483">
                  <c:v>-4.9999996999999997E-2</c:v>
                </c:pt>
                <c:pt idx="484">
                  <c:v>-0.04</c:v>
                </c:pt>
                <c:pt idx="485">
                  <c:v>-0.04</c:v>
                </c:pt>
                <c:pt idx="486">
                  <c:v>-0.04</c:v>
                </c:pt>
                <c:pt idx="487">
                  <c:v>-0.01</c:v>
                </c:pt>
                <c:pt idx="488">
                  <c:v>-4.9999996999999997E-2</c:v>
                </c:pt>
                <c:pt idx="489">
                  <c:v>-0.04</c:v>
                </c:pt>
                <c:pt idx="490">
                  <c:v>-0.02</c:v>
                </c:pt>
                <c:pt idx="491">
                  <c:v>-0.04</c:v>
                </c:pt>
                <c:pt idx="492">
                  <c:v>-0.01</c:v>
                </c:pt>
                <c:pt idx="493">
                  <c:v>-0.02</c:v>
                </c:pt>
                <c:pt idx="494">
                  <c:v>-0.04</c:v>
                </c:pt>
                <c:pt idx="495">
                  <c:v>-0.04</c:v>
                </c:pt>
                <c:pt idx="496">
                  <c:v>-0.02</c:v>
                </c:pt>
                <c:pt idx="497">
                  <c:v>-0.02</c:v>
                </c:pt>
                <c:pt idx="498">
                  <c:v>-0.02</c:v>
                </c:pt>
                <c:pt idx="499">
                  <c:v>-0.02</c:v>
                </c:pt>
                <c:pt idx="500">
                  <c:v>-0.04</c:v>
                </c:pt>
                <c:pt idx="501">
                  <c:v>-0.04</c:v>
                </c:pt>
                <c:pt idx="502">
                  <c:v>-0.04</c:v>
                </c:pt>
                <c:pt idx="503">
                  <c:v>-0.01</c:v>
                </c:pt>
                <c:pt idx="504">
                  <c:v>-0.02</c:v>
                </c:pt>
                <c:pt idx="505">
                  <c:v>-0.02</c:v>
                </c:pt>
                <c:pt idx="506">
                  <c:v>-0.02</c:v>
                </c:pt>
                <c:pt idx="507">
                  <c:v>0</c:v>
                </c:pt>
                <c:pt idx="508">
                  <c:v>-0.01</c:v>
                </c:pt>
                <c:pt idx="509">
                  <c:v>-0.02</c:v>
                </c:pt>
                <c:pt idx="510">
                  <c:v>-0.01</c:v>
                </c:pt>
                <c:pt idx="511">
                  <c:v>-0.02</c:v>
                </c:pt>
                <c:pt idx="512">
                  <c:v>-0.02</c:v>
                </c:pt>
                <c:pt idx="513">
                  <c:v>-0.02</c:v>
                </c:pt>
                <c:pt idx="514">
                  <c:v>-0.01</c:v>
                </c:pt>
                <c:pt idx="515">
                  <c:v>0</c:v>
                </c:pt>
                <c:pt idx="516">
                  <c:v>-0.01</c:v>
                </c:pt>
                <c:pt idx="517">
                  <c:v>-0.02</c:v>
                </c:pt>
                <c:pt idx="518">
                  <c:v>0</c:v>
                </c:pt>
                <c:pt idx="519">
                  <c:v>-0.01</c:v>
                </c:pt>
                <c:pt idx="520">
                  <c:v>-0.01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-0.01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-0.01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0.02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0.02</c:v>
                </c:pt>
                <c:pt idx="558">
                  <c:v>0.02</c:v>
                </c:pt>
                <c:pt idx="559">
                  <c:v>0.02</c:v>
                </c:pt>
                <c:pt idx="560">
                  <c:v>0</c:v>
                </c:pt>
                <c:pt idx="561">
                  <c:v>0.02</c:v>
                </c:pt>
                <c:pt idx="562">
                  <c:v>0</c:v>
                </c:pt>
                <c:pt idx="563">
                  <c:v>0.02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0.03</c:v>
                </c:pt>
                <c:pt idx="568">
                  <c:v>0.02</c:v>
                </c:pt>
                <c:pt idx="569">
                  <c:v>0</c:v>
                </c:pt>
                <c:pt idx="570">
                  <c:v>0.02</c:v>
                </c:pt>
                <c:pt idx="571">
                  <c:v>0.02</c:v>
                </c:pt>
                <c:pt idx="572">
                  <c:v>0.03</c:v>
                </c:pt>
                <c:pt idx="573">
                  <c:v>0.02</c:v>
                </c:pt>
                <c:pt idx="574">
                  <c:v>0.03</c:v>
                </c:pt>
                <c:pt idx="575">
                  <c:v>0.04</c:v>
                </c:pt>
                <c:pt idx="576">
                  <c:v>0.03</c:v>
                </c:pt>
                <c:pt idx="577">
                  <c:v>0.03</c:v>
                </c:pt>
                <c:pt idx="578">
                  <c:v>0.04</c:v>
                </c:pt>
                <c:pt idx="579">
                  <c:v>0.03</c:v>
                </c:pt>
                <c:pt idx="580">
                  <c:v>0.04</c:v>
                </c:pt>
                <c:pt idx="581">
                  <c:v>0.02</c:v>
                </c:pt>
                <c:pt idx="582">
                  <c:v>0.03</c:v>
                </c:pt>
                <c:pt idx="583">
                  <c:v>0.02</c:v>
                </c:pt>
                <c:pt idx="584">
                  <c:v>0.03</c:v>
                </c:pt>
                <c:pt idx="585">
                  <c:v>0.03</c:v>
                </c:pt>
                <c:pt idx="586">
                  <c:v>0.04</c:v>
                </c:pt>
                <c:pt idx="587">
                  <c:v>0.06</c:v>
                </c:pt>
                <c:pt idx="588">
                  <c:v>0.03</c:v>
                </c:pt>
                <c:pt idx="589">
                  <c:v>0.03</c:v>
                </c:pt>
                <c:pt idx="590">
                  <c:v>4.9999996999999997E-2</c:v>
                </c:pt>
                <c:pt idx="591">
                  <c:v>0.04</c:v>
                </c:pt>
                <c:pt idx="592">
                  <c:v>4.9999996999999997E-2</c:v>
                </c:pt>
                <c:pt idx="593">
                  <c:v>0.04</c:v>
                </c:pt>
                <c:pt idx="594">
                  <c:v>4.9999996999999997E-2</c:v>
                </c:pt>
                <c:pt idx="595">
                  <c:v>4.9999996999999997E-2</c:v>
                </c:pt>
                <c:pt idx="596">
                  <c:v>4.9999996999999997E-2</c:v>
                </c:pt>
                <c:pt idx="597">
                  <c:v>0.04</c:v>
                </c:pt>
                <c:pt idx="598">
                  <c:v>4.9999996999999997E-2</c:v>
                </c:pt>
                <c:pt idx="599">
                  <c:v>0.04</c:v>
                </c:pt>
                <c:pt idx="600">
                  <c:v>0.06</c:v>
                </c:pt>
                <c:pt idx="601">
                  <c:v>0.06</c:v>
                </c:pt>
                <c:pt idx="602">
                  <c:v>0.06</c:v>
                </c:pt>
                <c:pt idx="603">
                  <c:v>0.08</c:v>
                </c:pt>
                <c:pt idx="604">
                  <c:v>0.08</c:v>
                </c:pt>
                <c:pt idx="605">
                  <c:v>0.08</c:v>
                </c:pt>
                <c:pt idx="606">
                  <c:v>0.06</c:v>
                </c:pt>
                <c:pt idx="607">
                  <c:v>4.9999996999999997E-2</c:v>
                </c:pt>
                <c:pt idx="608">
                  <c:v>0.08</c:v>
                </c:pt>
                <c:pt idx="609">
                  <c:v>8.9999996099999993E-2</c:v>
                </c:pt>
                <c:pt idx="610">
                  <c:v>0.08</c:v>
                </c:pt>
                <c:pt idx="611">
                  <c:v>0.08</c:v>
                </c:pt>
                <c:pt idx="612">
                  <c:v>8.9999996099999993E-2</c:v>
                </c:pt>
                <c:pt idx="613">
                  <c:v>0.06</c:v>
                </c:pt>
                <c:pt idx="614">
                  <c:v>9.9999993999999995E-2</c:v>
                </c:pt>
                <c:pt idx="615">
                  <c:v>0.11</c:v>
                </c:pt>
                <c:pt idx="616">
                  <c:v>0.11</c:v>
                </c:pt>
                <c:pt idx="617">
                  <c:v>9.9999993999999995E-2</c:v>
                </c:pt>
                <c:pt idx="618">
                  <c:v>9.9999993999999995E-2</c:v>
                </c:pt>
                <c:pt idx="619">
                  <c:v>0.11</c:v>
                </c:pt>
                <c:pt idx="620">
                  <c:v>0.11</c:v>
                </c:pt>
                <c:pt idx="621">
                  <c:v>0.14000000000000001</c:v>
                </c:pt>
                <c:pt idx="622">
                  <c:v>0.13</c:v>
                </c:pt>
                <c:pt idx="623">
                  <c:v>0.14000000000000001</c:v>
                </c:pt>
                <c:pt idx="624">
                  <c:v>0.13</c:v>
                </c:pt>
                <c:pt idx="625">
                  <c:v>0.16</c:v>
                </c:pt>
                <c:pt idx="626">
                  <c:v>0.16</c:v>
                </c:pt>
                <c:pt idx="627">
                  <c:v>0.16</c:v>
                </c:pt>
                <c:pt idx="628">
                  <c:v>0.16</c:v>
                </c:pt>
                <c:pt idx="629">
                  <c:v>0.16</c:v>
                </c:pt>
                <c:pt idx="630">
                  <c:v>0.16</c:v>
                </c:pt>
                <c:pt idx="631">
                  <c:v>0.16</c:v>
                </c:pt>
                <c:pt idx="632">
                  <c:v>0.179999992</c:v>
                </c:pt>
                <c:pt idx="633">
                  <c:v>0.179999992</c:v>
                </c:pt>
                <c:pt idx="634">
                  <c:v>0.19</c:v>
                </c:pt>
                <c:pt idx="635">
                  <c:v>0.179999992</c:v>
                </c:pt>
                <c:pt idx="636">
                  <c:v>0.19</c:v>
                </c:pt>
                <c:pt idx="637">
                  <c:v>0.179999992</c:v>
                </c:pt>
                <c:pt idx="638">
                  <c:v>0.179999992</c:v>
                </c:pt>
                <c:pt idx="639">
                  <c:v>0.179999992</c:v>
                </c:pt>
                <c:pt idx="640">
                  <c:v>0.179999992</c:v>
                </c:pt>
                <c:pt idx="641">
                  <c:v>0.19999998799999999</c:v>
                </c:pt>
                <c:pt idx="642">
                  <c:v>0.21</c:v>
                </c:pt>
                <c:pt idx="643">
                  <c:v>0.19999998799999999</c:v>
                </c:pt>
                <c:pt idx="644">
                  <c:v>0.19999998799999999</c:v>
                </c:pt>
                <c:pt idx="645">
                  <c:v>0.22</c:v>
                </c:pt>
                <c:pt idx="646">
                  <c:v>0.19999998799999999</c:v>
                </c:pt>
                <c:pt idx="647">
                  <c:v>0.21</c:v>
                </c:pt>
                <c:pt idx="648">
                  <c:v>0.25</c:v>
                </c:pt>
                <c:pt idx="649">
                  <c:v>0.22</c:v>
                </c:pt>
                <c:pt idx="650">
                  <c:v>0.25</c:v>
                </c:pt>
                <c:pt idx="651">
                  <c:v>0.25</c:v>
                </c:pt>
                <c:pt idx="652">
                  <c:v>0.25</c:v>
                </c:pt>
                <c:pt idx="653">
                  <c:v>0.25</c:v>
                </c:pt>
                <c:pt idx="654">
                  <c:v>0.25</c:v>
                </c:pt>
                <c:pt idx="655">
                  <c:v>0.25</c:v>
                </c:pt>
                <c:pt idx="656">
                  <c:v>0.25</c:v>
                </c:pt>
                <c:pt idx="657">
                  <c:v>0.25</c:v>
                </c:pt>
                <c:pt idx="658">
                  <c:v>0.25</c:v>
                </c:pt>
                <c:pt idx="659">
                  <c:v>0.26</c:v>
                </c:pt>
                <c:pt idx="660">
                  <c:v>0.25</c:v>
                </c:pt>
                <c:pt idx="661">
                  <c:v>0.26</c:v>
                </c:pt>
                <c:pt idx="662">
                  <c:v>0.26</c:v>
                </c:pt>
                <c:pt idx="663">
                  <c:v>0.25</c:v>
                </c:pt>
                <c:pt idx="664">
                  <c:v>0.26</c:v>
                </c:pt>
                <c:pt idx="665">
                  <c:v>0.269999981</c:v>
                </c:pt>
                <c:pt idx="666">
                  <c:v>0.26</c:v>
                </c:pt>
                <c:pt idx="667">
                  <c:v>0.28999999999999998</c:v>
                </c:pt>
                <c:pt idx="668">
                  <c:v>0.269999981</c:v>
                </c:pt>
                <c:pt idx="669">
                  <c:v>0.28999999999999998</c:v>
                </c:pt>
                <c:pt idx="670">
                  <c:v>0.269999981</c:v>
                </c:pt>
                <c:pt idx="671">
                  <c:v>0.28999999999999998</c:v>
                </c:pt>
                <c:pt idx="672">
                  <c:v>0.28999999999999998</c:v>
                </c:pt>
                <c:pt idx="673">
                  <c:v>0.28999999999999998</c:v>
                </c:pt>
                <c:pt idx="674">
                  <c:v>0.28999999999999998</c:v>
                </c:pt>
                <c:pt idx="675">
                  <c:v>0.32</c:v>
                </c:pt>
                <c:pt idx="676">
                  <c:v>0.299999982</c:v>
                </c:pt>
                <c:pt idx="677">
                  <c:v>0.299999982</c:v>
                </c:pt>
                <c:pt idx="678">
                  <c:v>0.299999982</c:v>
                </c:pt>
                <c:pt idx="679">
                  <c:v>0.32</c:v>
                </c:pt>
                <c:pt idx="680">
                  <c:v>0.32</c:v>
                </c:pt>
                <c:pt idx="681">
                  <c:v>0.32</c:v>
                </c:pt>
                <c:pt idx="682">
                  <c:v>0.32</c:v>
                </c:pt>
                <c:pt idx="683">
                  <c:v>0.32</c:v>
                </c:pt>
                <c:pt idx="684">
                  <c:v>0.32</c:v>
                </c:pt>
                <c:pt idx="685">
                  <c:v>0.32</c:v>
                </c:pt>
                <c:pt idx="686">
                  <c:v>0.32</c:v>
                </c:pt>
                <c:pt idx="687">
                  <c:v>0.32</c:v>
                </c:pt>
                <c:pt idx="688">
                  <c:v>0.32</c:v>
                </c:pt>
                <c:pt idx="689">
                  <c:v>0.35</c:v>
                </c:pt>
                <c:pt idx="690">
                  <c:v>0.329999983</c:v>
                </c:pt>
                <c:pt idx="691">
                  <c:v>0.329999983</c:v>
                </c:pt>
                <c:pt idx="692">
                  <c:v>0.37</c:v>
                </c:pt>
                <c:pt idx="693">
                  <c:v>0.35</c:v>
                </c:pt>
                <c:pt idx="694">
                  <c:v>0.35999998500000002</c:v>
                </c:pt>
                <c:pt idx="695">
                  <c:v>0.37</c:v>
                </c:pt>
                <c:pt idx="696">
                  <c:v>0.37</c:v>
                </c:pt>
                <c:pt idx="697">
                  <c:v>0.37</c:v>
                </c:pt>
                <c:pt idx="698">
                  <c:v>0.38</c:v>
                </c:pt>
                <c:pt idx="699">
                  <c:v>0.38</c:v>
                </c:pt>
                <c:pt idx="700">
                  <c:v>0.41</c:v>
                </c:pt>
                <c:pt idx="701">
                  <c:v>0.38</c:v>
                </c:pt>
                <c:pt idx="702">
                  <c:v>0.38</c:v>
                </c:pt>
                <c:pt idx="703">
                  <c:v>0.41</c:v>
                </c:pt>
                <c:pt idx="704">
                  <c:v>0.41</c:v>
                </c:pt>
                <c:pt idx="705">
                  <c:v>0.41</c:v>
                </c:pt>
                <c:pt idx="706">
                  <c:v>0.41</c:v>
                </c:pt>
                <c:pt idx="707">
                  <c:v>0.42999997699999998</c:v>
                </c:pt>
                <c:pt idx="708">
                  <c:v>0.41</c:v>
                </c:pt>
                <c:pt idx="709">
                  <c:v>0.42999997699999998</c:v>
                </c:pt>
                <c:pt idx="710">
                  <c:v>0.42</c:v>
                </c:pt>
                <c:pt idx="711">
                  <c:v>0.45</c:v>
                </c:pt>
                <c:pt idx="712">
                  <c:v>0.45</c:v>
                </c:pt>
                <c:pt idx="713">
                  <c:v>0.45</c:v>
                </c:pt>
                <c:pt idx="714">
                  <c:v>0.459999979</c:v>
                </c:pt>
                <c:pt idx="715">
                  <c:v>0.45</c:v>
                </c:pt>
                <c:pt idx="716">
                  <c:v>0.48</c:v>
                </c:pt>
                <c:pt idx="717">
                  <c:v>0.459999979</c:v>
                </c:pt>
                <c:pt idx="718">
                  <c:v>0.459999979</c:v>
                </c:pt>
                <c:pt idx="719">
                  <c:v>0.459999979</c:v>
                </c:pt>
                <c:pt idx="720">
                  <c:v>0.48</c:v>
                </c:pt>
                <c:pt idx="721">
                  <c:v>0.5</c:v>
                </c:pt>
                <c:pt idx="722">
                  <c:v>0.51</c:v>
                </c:pt>
                <c:pt idx="723">
                  <c:v>0.51</c:v>
                </c:pt>
                <c:pt idx="724">
                  <c:v>0.51</c:v>
                </c:pt>
                <c:pt idx="725">
                  <c:v>0.51</c:v>
                </c:pt>
                <c:pt idx="726">
                  <c:v>0.52</c:v>
                </c:pt>
                <c:pt idx="727">
                  <c:v>0.52</c:v>
                </c:pt>
                <c:pt idx="728">
                  <c:v>0.53</c:v>
                </c:pt>
                <c:pt idx="729">
                  <c:v>0.53</c:v>
                </c:pt>
                <c:pt idx="730">
                  <c:v>0.539999962</c:v>
                </c:pt>
                <c:pt idx="731">
                  <c:v>0.56999999999999995</c:v>
                </c:pt>
                <c:pt idx="732">
                  <c:v>0.56999999999999995</c:v>
                </c:pt>
                <c:pt idx="733">
                  <c:v>0.56999999999999995</c:v>
                </c:pt>
                <c:pt idx="734">
                  <c:v>0.56999999999999995</c:v>
                </c:pt>
                <c:pt idx="735">
                  <c:v>0.57999999999999996</c:v>
                </c:pt>
                <c:pt idx="736">
                  <c:v>0.59</c:v>
                </c:pt>
                <c:pt idx="737">
                  <c:v>0.56999999999999995</c:v>
                </c:pt>
                <c:pt idx="738">
                  <c:v>0.57999999999999996</c:v>
                </c:pt>
                <c:pt idx="739">
                  <c:v>0.599999964</c:v>
                </c:pt>
                <c:pt idx="740">
                  <c:v>0.599999964</c:v>
                </c:pt>
                <c:pt idx="741">
                  <c:v>0.62</c:v>
                </c:pt>
                <c:pt idx="742">
                  <c:v>0.599999964</c:v>
                </c:pt>
                <c:pt idx="743">
                  <c:v>0.599999964</c:v>
                </c:pt>
                <c:pt idx="744">
                  <c:v>0.64</c:v>
                </c:pt>
                <c:pt idx="745">
                  <c:v>0.64</c:v>
                </c:pt>
                <c:pt idx="746">
                  <c:v>0.64</c:v>
                </c:pt>
                <c:pt idx="747">
                  <c:v>0.64</c:v>
                </c:pt>
                <c:pt idx="748">
                  <c:v>0.65999996699999997</c:v>
                </c:pt>
                <c:pt idx="749">
                  <c:v>0.65999996699999997</c:v>
                </c:pt>
                <c:pt idx="750">
                  <c:v>0.66999995700000003</c:v>
                </c:pt>
                <c:pt idx="751">
                  <c:v>0.66999995700000003</c:v>
                </c:pt>
                <c:pt idx="752">
                  <c:v>0.68</c:v>
                </c:pt>
                <c:pt idx="753">
                  <c:v>0.66999995700000003</c:v>
                </c:pt>
                <c:pt idx="754">
                  <c:v>0.68</c:v>
                </c:pt>
                <c:pt idx="755">
                  <c:v>0.68</c:v>
                </c:pt>
                <c:pt idx="756">
                  <c:v>0.69</c:v>
                </c:pt>
                <c:pt idx="757">
                  <c:v>0.7</c:v>
                </c:pt>
                <c:pt idx="758">
                  <c:v>0.7</c:v>
                </c:pt>
                <c:pt idx="759">
                  <c:v>0.72999995900000003</c:v>
                </c:pt>
                <c:pt idx="760">
                  <c:v>0.7</c:v>
                </c:pt>
                <c:pt idx="761">
                  <c:v>0.72999995900000003</c:v>
                </c:pt>
                <c:pt idx="762">
                  <c:v>0.7</c:v>
                </c:pt>
                <c:pt idx="763">
                  <c:v>0.72999995900000003</c:v>
                </c:pt>
                <c:pt idx="764">
                  <c:v>0.75</c:v>
                </c:pt>
                <c:pt idx="765">
                  <c:v>0.75</c:v>
                </c:pt>
                <c:pt idx="766">
                  <c:v>0.75</c:v>
                </c:pt>
                <c:pt idx="767">
                  <c:v>0.75</c:v>
                </c:pt>
                <c:pt idx="768">
                  <c:v>0.76</c:v>
                </c:pt>
                <c:pt idx="769">
                  <c:v>0.75</c:v>
                </c:pt>
                <c:pt idx="770">
                  <c:v>0.78</c:v>
                </c:pt>
                <c:pt idx="771">
                  <c:v>0.76</c:v>
                </c:pt>
                <c:pt idx="772">
                  <c:v>0.76</c:v>
                </c:pt>
                <c:pt idx="773">
                  <c:v>0.78</c:v>
                </c:pt>
                <c:pt idx="774">
                  <c:v>0.78</c:v>
                </c:pt>
                <c:pt idx="775">
                  <c:v>0.78</c:v>
                </c:pt>
                <c:pt idx="776">
                  <c:v>0.79999995199999996</c:v>
                </c:pt>
                <c:pt idx="777">
                  <c:v>0.79999995199999996</c:v>
                </c:pt>
                <c:pt idx="778">
                  <c:v>0.79999995199999996</c:v>
                </c:pt>
                <c:pt idx="779">
                  <c:v>0.79999995199999996</c:v>
                </c:pt>
                <c:pt idx="780">
                  <c:v>0.83</c:v>
                </c:pt>
                <c:pt idx="781">
                  <c:v>0.82</c:v>
                </c:pt>
                <c:pt idx="782">
                  <c:v>0.82</c:v>
                </c:pt>
                <c:pt idx="783">
                  <c:v>0.84</c:v>
                </c:pt>
                <c:pt idx="784">
                  <c:v>0.84</c:v>
                </c:pt>
                <c:pt idx="785">
                  <c:v>0.84</c:v>
                </c:pt>
                <c:pt idx="786">
                  <c:v>0.85999995500000004</c:v>
                </c:pt>
                <c:pt idx="787">
                  <c:v>0.849999964</c:v>
                </c:pt>
                <c:pt idx="788">
                  <c:v>0.849999964</c:v>
                </c:pt>
                <c:pt idx="789">
                  <c:v>0.849999964</c:v>
                </c:pt>
                <c:pt idx="790">
                  <c:v>0.85999995500000004</c:v>
                </c:pt>
                <c:pt idx="791">
                  <c:v>0.89</c:v>
                </c:pt>
                <c:pt idx="792">
                  <c:v>0.89</c:v>
                </c:pt>
                <c:pt idx="793">
                  <c:v>0.85999995500000004</c:v>
                </c:pt>
                <c:pt idx="794">
                  <c:v>0.89</c:v>
                </c:pt>
                <c:pt idx="795">
                  <c:v>0.89</c:v>
                </c:pt>
                <c:pt idx="796">
                  <c:v>0.89</c:v>
                </c:pt>
                <c:pt idx="797">
                  <c:v>0.89</c:v>
                </c:pt>
                <c:pt idx="798">
                  <c:v>0.90999996699999997</c:v>
                </c:pt>
                <c:pt idx="799">
                  <c:v>0.90999996699999997</c:v>
                </c:pt>
                <c:pt idx="800">
                  <c:v>0.90999996699999997</c:v>
                </c:pt>
                <c:pt idx="801">
                  <c:v>0.94</c:v>
                </c:pt>
                <c:pt idx="802">
                  <c:v>0.90999996699999997</c:v>
                </c:pt>
                <c:pt idx="803">
                  <c:v>0.91999995700000003</c:v>
                </c:pt>
                <c:pt idx="804">
                  <c:v>0.94</c:v>
                </c:pt>
                <c:pt idx="805">
                  <c:v>0.96</c:v>
                </c:pt>
                <c:pt idx="806">
                  <c:v>0.96</c:v>
                </c:pt>
                <c:pt idx="807">
                  <c:v>0.96</c:v>
                </c:pt>
                <c:pt idx="808">
                  <c:v>0.96</c:v>
                </c:pt>
                <c:pt idx="809">
                  <c:v>0.96</c:v>
                </c:pt>
                <c:pt idx="810">
                  <c:v>0.96</c:v>
                </c:pt>
                <c:pt idx="811">
                  <c:v>0.97999995900000003</c:v>
                </c:pt>
                <c:pt idx="812">
                  <c:v>0.96</c:v>
                </c:pt>
                <c:pt idx="813">
                  <c:v>1</c:v>
                </c:pt>
                <c:pt idx="814">
                  <c:v>0.97999995900000003</c:v>
                </c:pt>
                <c:pt idx="815">
                  <c:v>0.97999995900000003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1.01</c:v>
                </c:pt>
                <c:pt idx="822">
                  <c:v>1.02</c:v>
                </c:pt>
                <c:pt idx="823">
                  <c:v>1.02</c:v>
                </c:pt>
                <c:pt idx="824">
                  <c:v>1.02</c:v>
                </c:pt>
                <c:pt idx="825">
                  <c:v>1.05</c:v>
                </c:pt>
                <c:pt idx="826">
                  <c:v>1.02</c:v>
                </c:pt>
                <c:pt idx="827">
                  <c:v>1.02</c:v>
                </c:pt>
                <c:pt idx="828">
                  <c:v>1.05</c:v>
                </c:pt>
                <c:pt idx="829">
                  <c:v>1.03</c:v>
                </c:pt>
                <c:pt idx="830">
                  <c:v>1.05</c:v>
                </c:pt>
                <c:pt idx="831">
                  <c:v>1.05</c:v>
                </c:pt>
                <c:pt idx="832">
                  <c:v>1.06999993</c:v>
                </c:pt>
                <c:pt idx="833">
                  <c:v>1.06999993</c:v>
                </c:pt>
                <c:pt idx="834">
                  <c:v>1.06999993</c:v>
                </c:pt>
                <c:pt idx="835">
                  <c:v>1.0799999199999999</c:v>
                </c:pt>
                <c:pt idx="836">
                  <c:v>1.06999993</c:v>
                </c:pt>
                <c:pt idx="837">
                  <c:v>1.0799999199999999</c:v>
                </c:pt>
                <c:pt idx="838">
                  <c:v>1.0799999199999999</c:v>
                </c:pt>
                <c:pt idx="839">
                  <c:v>1.1000000000000001</c:v>
                </c:pt>
                <c:pt idx="840">
                  <c:v>1.1200000000000001</c:v>
                </c:pt>
                <c:pt idx="841">
                  <c:v>1.1200000000000001</c:v>
                </c:pt>
                <c:pt idx="842">
                  <c:v>1.1200000000000001</c:v>
                </c:pt>
                <c:pt idx="843">
                  <c:v>1.1200000000000001</c:v>
                </c:pt>
                <c:pt idx="844">
                  <c:v>1.1200000000000001</c:v>
                </c:pt>
                <c:pt idx="845">
                  <c:v>1.1200000000000001</c:v>
                </c:pt>
                <c:pt idx="846">
                  <c:v>1.1399999999999999</c:v>
                </c:pt>
                <c:pt idx="847">
                  <c:v>1.1399999999999999</c:v>
                </c:pt>
                <c:pt idx="848">
                  <c:v>1.1399999999999999</c:v>
                </c:pt>
                <c:pt idx="849">
                  <c:v>1.1599999999999999</c:v>
                </c:pt>
                <c:pt idx="850">
                  <c:v>1.1599999999999999</c:v>
                </c:pt>
                <c:pt idx="851">
                  <c:v>1.1599999999999999</c:v>
                </c:pt>
                <c:pt idx="852">
                  <c:v>1.1599999999999999</c:v>
                </c:pt>
                <c:pt idx="853">
                  <c:v>1.17</c:v>
                </c:pt>
                <c:pt idx="854">
                  <c:v>1.1599999999999999</c:v>
                </c:pt>
                <c:pt idx="855">
                  <c:v>1.17</c:v>
                </c:pt>
                <c:pt idx="856">
                  <c:v>1.17</c:v>
                </c:pt>
                <c:pt idx="857">
                  <c:v>1.18</c:v>
                </c:pt>
                <c:pt idx="858">
                  <c:v>1.1899999400000001</c:v>
                </c:pt>
                <c:pt idx="859">
                  <c:v>1.20999992</c:v>
                </c:pt>
                <c:pt idx="860">
                  <c:v>1.18</c:v>
                </c:pt>
                <c:pt idx="861">
                  <c:v>1.20999992</c:v>
                </c:pt>
                <c:pt idx="862">
                  <c:v>1.1899999400000001</c:v>
                </c:pt>
                <c:pt idx="863">
                  <c:v>1.23</c:v>
                </c:pt>
                <c:pt idx="864">
                  <c:v>1.20999992</c:v>
                </c:pt>
                <c:pt idx="865">
                  <c:v>1.20999992</c:v>
                </c:pt>
                <c:pt idx="866">
                  <c:v>1.23</c:v>
                </c:pt>
                <c:pt idx="867">
                  <c:v>1.23</c:v>
                </c:pt>
                <c:pt idx="868">
                  <c:v>1.25</c:v>
                </c:pt>
                <c:pt idx="869">
                  <c:v>1.26</c:v>
                </c:pt>
                <c:pt idx="870">
                  <c:v>1.26</c:v>
                </c:pt>
                <c:pt idx="871">
                  <c:v>1.25</c:v>
                </c:pt>
                <c:pt idx="872">
                  <c:v>1.26</c:v>
                </c:pt>
                <c:pt idx="873">
                  <c:v>1.28</c:v>
                </c:pt>
                <c:pt idx="874">
                  <c:v>1.26</c:v>
                </c:pt>
                <c:pt idx="875">
                  <c:v>1.28</c:v>
                </c:pt>
                <c:pt idx="876">
                  <c:v>1.28</c:v>
                </c:pt>
                <c:pt idx="877">
                  <c:v>1.28</c:v>
                </c:pt>
                <c:pt idx="878">
                  <c:v>1.3</c:v>
                </c:pt>
                <c:pt idx="879">
                  <c:v>1.31999993</c:v>
                </c:pt>
                <c:pt idx="880">
                  <c:v>1.3</c:v>
                </c:pt>
                <c:pt idx="881">
                  <c:v>1.3</c:v>
                </c:pt>
                <c:pt idx="882">
                  <c:v>1.3</c:v>
                </c:pt>
                <c:pt idx="883">
                  <c:v>1.31999993</c:v>
                </c:pt>
                <c:pt idx="884">
                  <c:v>1.3299999199999999</c:v>
                </c:pt>
                <c:pt idx="885">
                  <c:v>1.3299999199999999</c:v>
                </c:pt>
                <c:pt idx="886">
                  <c:v>1.3299999199999999</c:v>
                </c:pt>
                <c:pt idx="887">
                  <c:v>1.33999991</c:v>
                </c:pt>
                <c:pt idx="888">
                  <c:v>1.33999991</c:v>
                </c:pt>
                <c:pt idx="889">
                  <c:v>1.37</c:v>
                </c:pt>
                <c:pt idx="890">
                  <c:v>1.35</c:v>
                </c:pt>
                <c:pt idx="891">
                  <c:v>1.35</c:v>
                </c:pt>
                <c:pt idx="892">
                  <c:v>1.37</c:v>
                </c:pt>
                <c:pt idx="893">
                  <c:v>1.37</c:v>
                </c:pt>
                <c:pt idx="894">
                  <c:v>1.39</c:v>
                </c:pt>
                <c:pt idx="895">
                  <c:v>1.39</c:v>
                </c:pt>
                <c:pt idx="896">
                  <c:v>1.37</c:v>
                </c:pt>
                <c:pt idx="897">
                  <c:v>1.39</c:v>
                </c:pt>
                <c:pt idx="898">
                  <c:v>1.41</c:v>
                </c:pt>
                <c:pt idx="899">
                  <c:v>1.41</c:v>
                </c:pt>
                <c:pt idx="900">
                  <c:v>1.42</c:v>
                </c:pt>
                <c:pt idx="901">
                  <c:v>1.42</c:v>
                </c:pt>
                <c:pt idx="902">
                  <c:v>1.42</c:v>
                </c:pt>
                <c:pt idx="903">
                  <c:v>1.42</c:v>
                </c:pt>
                <c:pt idx="904">
                  <c:v>1.4399999400000001</c:v>
                </c:pt>
                <c:pt idx="905">
                  <c:v>1.42</c:v>
                </c:pt>
                <c:pt idx="906">
                  <c:v>1.4399999400000001</c:v>
                </c:pt>
                <c:pt idx="907">
                  <c:v>1.4399999400000001</c:v>
                </c:pt>
                <c:pt idx="908">
                  <c:v>1.45999992</c:v>
                </c:pt>
                <c:pt idx="909">
                  <c:v>1.45999992</c:v>
                </c:pt>
                <c:pt idx="910">
                  <c:v>1.45999992</c:v>
                </c:pt>
                <c:pt idx="911">
                  <c:v>1.48</c:v>
                </c:pt>
                <c:pt idx="912">
                  <c:v>1.45999992</c:v>
                </c:pt>
                <c:pt idx="913">
                  <c:v>1.48</c:v>
                </c:pt>
                <c:pt idx="914">
                  <c:v>1.48</c:v>
                </c:pt>
                <c:pt idx="915">
                  <c:v>1.48</c:v>
                </c:pt>
                <c:pt idx="916">
                  <c:v>1.5</c:v>
                </c:pt>
                <c:pt idx="917">
                  <c:v>1.5</c:v>
                </c:pt>
                <c:pt idx="918">
                  <c:v>1.5</c:v>
                </c:pt>
                <c:pt idx="919">
                  <c:v>1.51</c:v>
                </c:pt>
                <c:pt idx="920">
                  <c:v>1.5</c:v>
                </c:pt>
                <c:pt idx="921">
                  <c:v>1.5</c:v>
                </c:pt>
                <c:pt idx="922">
                  <c:v>1.51</c:v>
                </c:pt>
                <c:pt idx="923">
                  <c:v>1.53</c:v>
                </c:pt>
                <c:pt idx="924">
                  <c:v>1.55</c:v>
                </c:pt>
                <c:pt idx="925">
                  <c:v>1.55</c:v>
                </c:pt>
                <c:pt idx="926">
                  <c:v>1.53</c:v>
                </c:pt>
                <c:pt idx="927">
                  <c:v>1.55</c:v>
                </c:pt>
                <c:pt idx="928">
                  <c:v>1.55</c:v>
                </c:pt>
                <c:pt idx="929">
                  <c:v>1.56999993</c:v>
                </c:pt>
                <c:pt idx="930">
                  <c:v>1.5999999</c:v>
                </c:pt>
                <c:pt idx="931">
                  <c:v>1.5999999</c:v>
                </c:pt>
                <c:pt idx="932">
                  <c:v>1.5999999</c:v>
                </c:pt>
                <c:pt idx="933">
                  <c:v>1.56999993</c:v>
                </c:pt>
                <c:pt idx="934">
                  <c:v>1.5999999</c:v>
                </c:pt>
                <c:pt idx="935">
                  <c:v>1.5999999</c:v>
                </c:pt>
                <c:pt idx="936">
                  <c:v>1.5999999</c:v>
                </c:pt>
                <c:pt idx="937">
                  <c:v>1.5999999</c:v>
                </c:pt>
                <c:pt idx="938">
                  <c:v>1.62</c:v>
                </c:pt>
                <c:pt idx="939">
                  <c:v>1.5999999</c:v>
                </c:pt>
                <c:pt idx="940">
                  <c:v>1.62</c:v>
                </c:pt>
                <c:pt idx="941">
                  <c:v>1.62</c:v>
                </c:pt>
                <c:pt idx="942">
                  <c:v>1.62</c:v>
                </c:pt>
                <c:pt idx="943">
                  <c:v>1.64</c:v>
                </c:pt>
                <c:pt idx="944">
                  <c:v>1.66</c:v>
                </c:pt>
                <c:pt idx="945">
                  <c:v>1.64</c:v>
                </c:pt>
                <c:pt idx="946">
                  <c:v>1.66</c:v>
                </c:pt>
                <c:pt idx="947">
                  <c:v>1.67</c:v>
                </c:pt>
                <c:pt idx="948">
                  <c:v>1.66</c:v>
                </c:pt>
                <c:pt idx="949">
                  <c:v>1.66</c:v>
                </c:pt>
                <c:pt idx="950">
                  <c:v>1.67</c:v>
                </c:pt>
                <c:pt idx="951">
                  <c:v>1.6899999400000001</c:v>
                </c:pt>
                <c:pt idx="952">
                  <c:v>1.6899999400000001</c:v>
                </c:pt>
                <c:pt idx="953">
                  <c:v>1.70999992</c:v>
                </c:pt>
                <c:pt idx="954">
                  <c:v>1.6899999400000001</c:v>
                </c:pt>
                <c:pt idx="955">
                  <c:v>1.73</c:v>
                </c:pt>
                <c:pt idx="956">
                  <c:v>1.73</c:v>
                </c:pt>
                <c:pt idx="957">
                  <c:v>1.73</c:v>
                </c:pt>
                <c:pt idx="958">
                  <c:v>1.73</c:v>
                </c:pt>
                <c:pt idx="959">
                  <c:v>1.73</c:v>
                </c:pt>
                <c:pt idx="960">
                  <c:v>1.73</c:v>
                </c:pt>
                <c:pt idx="961">
                  <c:v>1.76</c:v>
                </c:pt>
                <c:pt idx="962">
                  <c:v>1.76</c:v>
                </c:pt>
                <c:pt idx="963">
                  <c:v>1.76</c:v>
                </c:pt>
                <c:pt idx="964">
                  <c:v>1.76</c:v>
                </c:pt>
                <c:pt idx="965">
                  <c:v>1.78</c:v>
                </c:pt>
                <c:pt idx="966">
                  <c:v>1.78</c:v>
                </c:pt>
                <c:pt idx="967">
                  <c:v>1.78</c:v>
                </c:pt>
                <c:pt idx="968">
                  <c:v>1.81999993</c:v>
                </c:pt>
                <c:pt idx="969">
                  <c:v>1.81999993</c:v>
                </c:pt>
                <c:pt idx="970">
                  <c:v>1.8</c:v>
                </c:pt>
                <c:pt idx="971">
                  <c:v>1.81999993</c:v>
                </c:pt>
                <c:pt idx="972">
                  <c:v>1.81999993</c:v>
                </c:pt>
                <c:pt idx="973">
                  <c:v>1.81999993</c:v>
                </c:pt>
                <c:pt idx="974">
                  <c:v>1.8499999</c:v>
                </c:pt>
                <c:pt idx="975">
                  <c:v>1.8299999199999999</c:v>
                </c:pt>
                <c:pt idx="976">
                  <c:v>1.8499999</c:v>
                </c:pt>
                <c:pt idx="977">
                  <c:v>1.8499999</c:v>
                </c:pt>
                <c:pt idx="978">
                  <c:v>1.87</c:v>
                </c:pt>
                <c:pt idx="979">
                  <c:v>1.87</c:v>
                </c:pt>
                <c:pt idx="980">
                  <c:v>1.87</c:v>
                </c:pt>
                <c:pt idx="981">
                  <c:v>1.89</c:v>
                </c:pt>
                <c:pt idx="982">
                  <c:v>1.89</c:v>
                </c:pt>
                <c:pt idx="983">
                  <c:v>1.89</c:v>
                </c:pt>
                <c:pt idx="984">
                  <c:v>1.89</c:v>
                </c:pt>
                <c:pt idx="985">
                  <c:v>1.92</c:v>
                </c:pt>
                <c:pt idx="986">
                  <c:v>1.92</c:v>
                </c:pt>
                <c:pt idx="987">
                  <c:v>1.9399999400000001</c:v>
                </c:pt>
                <c:pt idx="988">
                  <c:v>1.9399999400000001</c:v>
                </c:pt>
                <c:pt idx="989">
                  <c:v>1.9399999400000001</c:v>
                </c:pt>
                <c:pt idx="990">
                  <c:v>1.9399999400000001</c:v>
                </c:pt>
                <c:pt idx="991">
                  <c:v>1.9799998999999999</c:v>
                </c:pt>
                <c:pt idx="992">
                  <c:v>1.9799998999999999</c:v>
                </c:pt>
                <c:pt idx="993">
                  <c:v>1.9799998999999999</c:v>
                </c:pt>
                <c:pt idx="994">
                  <c:v>2</c:v>
                </c:pt>
                <c:pt idx="995">
                  <c:v>2.0099999999999998</c:v>
                </c:pt>
                <c:pt idx="996">
                  <c:v>2.0299999999999998</c:v>
                </c:pt>
                <c:pt idx="997">
                  <c:v>2.0099999999999998</c:v>
                </c:pt>
                <c:pt idx="998">
                  <c:v>2.0299999999999998</c:v>
                </c:pt>
                <c:pt idx="999">
                  <c:v>2.0299999999999998</c:v>
                </c:pt>
                <c:pt idx="1000">
                  <c:v>2.0299999999999998</c:v>
                </c:pt>
                <c:pt idx="1001">
                  <c:v>2.0499999999999998</c:v>
                </c:pt>
                <c:pt idx="1002">
                  <c:v>2.08</c:v>
                </c:pt>
                <c:pt idx="1003">
                  <c:v>2.08</c:v>
                </c:pt>
                <c:pt idx="1004">
                  <c:v>2.08</c:v>
                </c:pt>
                <c:pt idx="1005">
                  <c:v>2.1</c:v>
                </c:pt>
                <c:pt idx="1006">
                  <c:v>2.1</c:v>
                </c:pt>
                <c:pt idx="1007">
                  <c:v>2.12</c:v>
                </c:pt>
                <c:pt idx="1008">
                  <c:v>2.1</c:v>
                </c:pt>
                <c:pt idx="1009">
                  <c:v>2.12</c:v>
                </c:pt>
                <c:pt idx="1010">
                  <c:v>2.12</c:v>
                </c:pt>
                <c:pt idx="1011">
                  <c:v>2.1599998500000002</c:v>
                </c:pt>
                <c:pt idx="1012">
                  <c:v>2.1599998500000002</c:v>
                </c:pt>
                <c:pt idx="1013">
                  <c:v>2.19</c:v>
                </c:pt>
                <c:pt idx="1014">
                  <c:v>2.16999984</c:v>
                </c:pt>
                <c:pt idx="1015">
                  <c:v>2.19</c:v>
                </c:pt>
                <c:pt idx="1016">
                  <c:v>2.21</c:v>
                </c:pt>
                <c:pt idx="1017">
                  <c:v>2.21</c:v>
                </c:pt>
                <c:pt idx="1018">
                  <c:v>2.21</c:v>
                </c:pt>
                <c:pt idx="1019">
                  <c:v>2.2400000000000002</c:v>
                </c:pt>
                <c:pt idx="1020">
                  <c:v>2.21</c:v>
                </c:pt>
                <c:pt idx="1021">
                  <c:v>2.2599999999999998</c:v>
                </c:pt>
                <c:pt idx="1022">
                  <c:v>2.2599999999999998</c:v>
                </c:pt>
                <c:pt idx="1023">
                  <c:v>2.2599999999999998</c:v>
                </c:pt>
                <c:pt idx="1024">
                  <c:v>2.2599999999999998</c:v>
                </c:pt>
                <c:pt idx="1025">
                  <c:v>2.2599999999999998</c:v>
                </c:pt>
                <c:pt idx="1026">
                  <c:v>2.2599999999999998</c:v>
                </c:pt>
                <c:pt idx="1027">
                  <c:v>2.2999999999999998</c:v>
                </c:pt>
                <c:pt idx="1028">
                  <c:v>2.2799999999999998</c:v>
                </c:pt>
                <c:pt idx="1029">
                  <c:v>2.2999999999999998</c:v>
                </c:pt>
                <c:pt idx="1030">
                  <c:v>2.2999999999999998</c:v>
                </c:pt>
                <c:pt idx="1031">
                  <c:v>2.3199999999999998</c:v>
                </c:pt>
                <c:pt idx="1032">
                  <c:v>2.33</c:v>
                </c:pt>
                <c:pt idx="1033">
                  <c:v>2.35</c:v>
                </c:pt>
                <c:pt idx="1034">
                  <c:v>2.35</c:v>
                </c:pt>
                <c:pt idx="1035">
                  <c:v>2.37</c:v>
                </c:pt>
                <c:pt idx="1036">
                  <c:v>2.37</c:v>
                </c:pt>
                <c:pt idx="1037">
                  <c:v>2.37</c:v>
                </c:pt>
                <c:pt idx="1038">
                  <c:v>2.4099998500000002</c:v>
                </c:pt>
                <c:pt idx="1039">
                  <c:v>2.3999998599999999</c:v>
                </c:pt>
                <c:pt idx="1040">
                  <c:v>2.41999984</c:v>
                </c:pt>
                <c:pt idx="1041">
                  <c:v>2.41999984</c:v>
                </c:pt>
                <c:pt idx="1042">
                  <c:v>2.41999984</c:v>
                </c:pt>
                <c:pt idx="1043">
                  <c:v>2.44</c:v>
                </c:pt>
                <c:pt idx="1044">
                  <c:v>2.44</c:v>
                </c:pt>
                <c:pt idx="1045">
                  <c:v>2.41999984</c:v>
                </c:pt>
                <c:pt idx="1046">
                  <c:v>2.46</c:v>
                </c:pt>
                <c:pt idx="1047">
                  <c:v>2.46</c:v>
                </c:pt>
                <c:pt idx="1048">
                  <c:v>2.46</c:v>
                </c:pt>
                <c:pt idx="1049">
                  <c:v>2.48</c:v>
                </c:pt>
                <c:pt idx="1050">
                  <c:v>2.4900000000000002</c:v>
                </c:pt>
                <c:pt idx="1051">
                  <c:v>2.48</c:v>
                </c:pt>
                <c:pt idx="1052">
                  <c:v>2.4900000000000002</c:v>
                </c:pt>
                <c:pt idx="1053">
                  <c:v>2.48</c:v>
                </c:pt>
                <c:pt idx="1054">
                  <c:v>2.48</c:v>
                </c:pt>
                <c:pt idx="1055">
                  <c:v>2.5099999999999998</c:v>
                </c:pt>
                <c:pt idx="1056">
                  <c:v>2.5099999999999998</c:v>
                </c:pt>
                <c:pt idx="1057">
                  <c:v>2.5099999999999998</c:v>
                </c:pt>
                <c:pt idx="1058">
                  <c:v>2.5099999999999998</c:v>
                </c:pt>
                <c:pt idx="1059">
                  <c:v>2.5099999999999998</c:v>
                </c:pt>
                <c:pt idx="1060">
                  <c:v>2.5299999999999998</c:v>
                </c:pt>
                <c:pt idx="1061">
                  <c:v>2.5299999999999998</c:v>
                </c:pt>
                <c:pt idx="1062">
                  <c:v>2.56</c:v>
                </c:pt>
                <c:pt idx="1063">
                  <c:v>2.57</c:v>
                </c:pt>
                <c:pt idx="1064">
                  <c:v>2.56</c:v>
                </c:pt>
                <c:pt idx="1065">
                  <c:v>2.58</c:v>
                </c:pt>
                <c:pt idx="1066">
                  <c:v>2.57</c:v>
                </c:pt>
                <c:pt idx="1067">
                  <c:v>2.58</c:v>
                </c:pt>
                <c:pt idx="1068">
                  <c:v>2.58</c:v>
                </c:pt>
                <c:pt idx="1069">
                  <c:v>2.58</c:v>
                </c:pt>
                <c:pt idx="1070">
                  <c:v>2.6</c:v>
                </c:pt>
                <c:pt idx="1071">
                  <c:v>2.58</c:v>
                </c:pt>
                <c:pt idx="1072">
                  <c:v>2.6</c:v>
                </c:pt>
                <c:pt idx="1073">
                  <c:v>2.62</c:v>
                </c:pt>
                <c:pt idx="1074">
                  <c:v>2.63999987</c:v>
                </c:pt>
                <c:pt idx="1075">
                  <c:v>2.62</c:v>
                </c:pt>
                <c:pt idx="1076">
                  <c:v>2.6499998599999999</c:v>
                </c:pt>
                <c:pt idx="1077">
                  <c:v>2.63999987</c:v>
                </c:pt>
                <c:pt idx="1078">
                  <c:v>2.6499998599999999</c:v>
                </c:pt>
                <c:pt idx="1079">
                  <c:v>2.6499998599999999</c:v>
                </c:pt>
                <c:pt idx="1080">
                  <c:v>2.66999984</c:v>
                </c:pt>
                <c:pt idx="1081">
                  <c:v>2.66999984</c:v>
                </c:pt>
                <c:pt idx="1082">
                  <c:v>2.69</c:v>
                </c:pt>
                <c:pt idx="1083">
                  <c:v>2.69</c:v>
                </c:pt>
                <c:pt idx="1084">
                  <c:v>2.69</c:v>
                </c:pt>
                <c:pt idx="1085">
                  <c:v>2.69</c:v>
                </c:pt>
                <c:pt idx="1086">
                  <c:v>2.69</c:v>
                </c:pt>
                <c:pt idx="1087">
                  <c:v>2.71</c:v>
                </c:pt>
                <c:pt idx="1088">
                  <c:v>2.73</c:v>
                </c:pt>
                <c:pt idx="1089">
                  <c:v>2.71</c:v>
                </c:pt>
                <c:pt idx="1090">
                  <c:v>2.74</c:v>
                </c:pt>
                <c:pt idx="1091">
                  <c:v>2.75</c:v>
                </c:pt>
                <c:pt idx="1092">
                  <c:v>2.78</c:v>
                </c:pt>
                <c:pt idx="1093">
                  <c:v>2.75</c:v>
                </c:pt>
                <c:pt idx="1094">
                  <c:v>2.76</c:v>
                </c:pt>
                <c:pt idx="1095">
                  <c:v>2.8</c:v>
                </c:pt>
                <c:pt idx="1096">
                  <c:v>2.78</c:v>
                </c:pt>
                <c:pt idx="1097">
                  <c:v>2.78</c:v>
                </c:pt>
                <c:pt idx="1098">
                  <c:v>2.8</c:v>
                </c:pt>
                <c:pt idx="1099">
                  <c:v>2.78</c:v>
                </c:pt>
                <c:pt idx="1100">
                  <c:v>2.8</c:v>
                </c:pt>
                <c:pt idx="1101">
                  <c:v>2.8</c:v>
                </c:pt>
                <c:pt idx="1102">
                  <c:v>2.83</c:v>
                </c:pt>
                <c:pt idx="1103">
                  <c:v>2.83</c:v>
                </c:pt>
                <c:pt idx="1104">
                  <c:v>2.83</c:v>
                </c:pt>
                <c:pt idx="1105">
                  <c:v>2.83</c:v>
                </c:pt>
                <c:pt idx="1106">
                  <c:v>2.83</c:v>
                </c:pt>
                <c:pt idx="1107">
                  <c:v>2.85</c:v>
                </c:pt>
                <c:pt idx="1108">
                  <c:v>2.87</c:v>
                </c:pt>
                <c:pt idx="1109">
                  <c:v>2.88999987</c:v>
                </c:pt>
                <c:pt idx="1110">
                  <c:v>2.8999998599999999</c:v>
                </c:pt>
                <c:pt idx="1111">
                  <c:v>2.8999998599999999</c:v>
                </c:pt>
                <c:pt idx="1112">
                  <c:v>2.9099998500000002</c:v>
                </c:pt>
                <c:pt idx="1113">
                  <c:v>2.9099998500000002</c:v>
                </c:pt>
                <c:pt idx="1114">
                  <c:v>2.91999984</c:v>
                </c:pt>
                <c:pt idx="1115">
                  <c:v>2.9399998200000002</c:v>
                </c:pt>
                <c:pt idx="1116">
                  <c:v>2.9399998200000002</c:v>
                </c:pt>
                <c:pt idx="1117">
                  <c:v>2.9399998200000002</c:v>
                </c:pt>
                <c:pt idx="1118">
                  <c:v>2.96</c:v>
                </c:pt>
                <c:pt idx="1119">
                  <c:v>2.96</c:v>
                </c:pt>
                <c:pt idx="1120">
                  <c:v>2.97</c:v>
                </c:pt>
                <c:pt idx="1121">
                  <c:v>2.98</c:v>
                </c:pt>
                <c:pt idx="1122">
                  <c:v>2.98</c:v>
                </c:pt>
                <c:pt idx="1123">
                  <c:v>3.01</c:v>
                </c:pt>
                <c:pt idx="1124">
                  <c:v>3</c:v>
                </c:pt>
                <c:pt idx="1125">
                  <c:v>3.01</c:v>
                </c:pt>
                <c:pt idx="1126">
                  <c:v>3.01</c:v>
                </c:pt>
                <c:pt idx="1127">
                  <c:v>3.01</c:v>
                </c:pt>
                <c:pt idx="1128">
                  <c:v>3.03</c:v>
                </c:pt>
                <c:pt idx="1129">
                  <c:v>3.06</c:v>
                </c:pt>
                <c:pt idx="1130">
                  <c:v>3.06</c:v>
                </c:pt>
                <c:pt idx="1131">
                  <c:v>3.05</c:v>
                </c:pt>
                <c:pt idx="1132">
                  <c:v>3.07</c:v>
                </c:pt>
                <c:pt idx="1133">
                  <c:v>3.08</c:v>
                </c:pt>
                <c:pt idx="1134">
                  <c:v>3.08</c:v>
                </c:pt>
                <c:pt idx="1135">
                  <c:v>3.08</c:v>
                </c:pt>
                <c:pt idx="1136">
                  <c:v>3.1</c:v>
                </c:pt>
                <c:pt idx="1137">
                  <c:v>3.1</c:v>
                </c:pt>
                <c:pt idx="1138">
                  <c:v>3.1299998800000002</c:v>
                </c:pt>
                <c:pt idx="1139">
                  <c:v>3.12</c:v>
                </c:pt>
                <c:pt idx="1140">
                  <c:v>3.1299998800000002</c:v>
                </c:pt>
                <c:pt idx="1141">
                  <c:v>3.13999987</c:v>
                </c:pt>
                <c:pt idx="1142">
                  <c:v>3.1599998500000002</c:v>
                </c:pt>
                <c:pt idx="1143">
                  <c:v>3.16999984</c:v>
                </c:pt>
                <c:pt idx="1144">
                  <c:v>3.16999984</c:v>
                </c:pt>
                <c:pt idx="1145">
                  <c:v>3.1899998200000002</c:v>
                </c:pt>
                <c:pt idx="1146">
                  <c:v>3.21</c:v>
                </c:pt>
                <c:pt idx="1147">
                  <c:v>3.21</c:v>
                </c:pt>
                <c:pt idx="1148">
                  <c:v>3.22</c:v>
                </c:pt>
                <c:pt idx="1149">
                  <c:v>3.23</c:v>
                </c:pt>
                <c:pt idx="1150">
                  <c:v>3.24</c:v>
                </c:pt>
                <c:pt idx="1151">
                  <c:v>3.24</c:v>
                </c:pt>
                <c:pt idx="1152">
                  <c:v>3.25</c:v>
                </c:pt>
                <c:pt idx="1153">
                  <c:v>3.25</c:v>
                </c:pt>
                <c:pt idx="1154">
                  <c:v>3.28</c:v>
                </c:pt>
                <c:pt idx="1155">
                  <c:v>3.29</c:v>
                </c:pt>
                <c:pt idx="1156">
                  <c:v>3.3</c:v>
                </c:pt>
                <c:pt idx="1157">
                  <c:v>3.3</c:v>
                </c:pt>
                <c:pt idx="1158">
                  <c:v>3.32</c:v>
                </c:pt>
                <c:pt idx="1159">
                  <c:v>3.32</c:v>
                </c:pt>
                <c:pt idx="1160">
                  <c:v>3.33</c:v>
                </c:pt>
                <c:pt idx="1161">
                  <c:v>3.33</c:v>
                </c:pt>
                <c:pt idx="1162">
                  <c:v>3.37</c:v>
                </c:pt>
                <c:pt idx="1163">
                  <c:v>3.37</c:v>
                </c:pt>
                <c:pt idx="1164">
                  <c:v>3.3799998800000002</c:v>
                </c:pt>
                <c:pt idx="1165">
                  <c:v>3.37</c:v>
                </c:pt>
                <c:pt idx="1166">
                  <c:v>3.3999998599999999</c:v>
                </c:pt>
                <c:pt idx="1167">
                  <c:v>3.38999987</c:v>
                </c:pt>
                <c:pt idx="1168">
                  <c:v>3.3999998599999999</c:v>
                </c:pt>
                <c:pt idx="1169">
                  <c:v>3.3999998599999999</c:v>
                </c:pt>
                <c:pt idx="1170">
                  <c:v>3.41999984</c:v>
                </c:pt>
                <c:pt idx="1171">
                  <c:v>3.41999984</c:v>
                </c:pt>
                <c:pt idx="1172">
                  <c:v>3.4399998200000002</c:v>
                </c:pt>
                <c:pt idx="1173">
                  <c:v>3.44999981</c:v>
                </c:pt>
                <c:pt idx="1174">
                  <c:v>3.46</c:v>
                </c:pt>
                <c:pt idx="1175">
                  <c:v>3.48</c:v>
                </c:pt>
                <c:pt idx="1176">
                  <c:v>3.48</c:v>
                </c:pt>
                <c:pt idx="1177">
                  <c:v>3.5</c:v>
                </c:pt>
                <c:pt idx="1178">
                  <c:v>3.5</c:v>
                </c:pt>
                <c:pt idx="1179">
                  <c:v>3.53</c:v>
                </c:pt>
                <c:pt idx="1180">
                  <c:v>3.54</c:v>
                </c:pt>
                <c:pt idx="1181">
                  <c:v>3.53</c:v>
                </c:pt>
                <c:pt idx="1182">
                  <c:v>3.55</c:v>
                </c:pt>
                <c:pt idx="1183">
                  <c:v>3.57</c:v>
                </c:pt>
                <c:pt idx="1184">
                  <c:v>3.57</c:v>
                </c:pt>
                <c:pt idx="1185">
                  <c:v>3.6</c:v>
                </c:pt>
                <c:pt idx="1186">
                  <c:v>3.6</c:v>
                </c:pt>
                <c:pt idx="1187">
                  <c:v>3.62</c:v>
                </c:pt>
                <c:pt idx="1188">
                  <c:v>3.63999987</c:v>
                </c:pt>
                <c:pt idx="1189">
                  <c:v>3.6499998599999999</c:v>
                </c:pt>
                <c:pt idx="1190">
                  <c:v>3.6599998500000002</c:v>
                </c:pt>
                <c:pt idx="1191">
                  <c:v>3.6799998299999999</c:v>
                </c:pt>
                <c:pt idx="1192">
                  <c:v>3.66999984</c:v>
                </c:pt>
                <c:pt idx="1193">
                  <c:v>3.6799998299999999</c:v>
                </c:pt>
                <c:pt idx="1194">
                  <c:v>3.7099997999999998</c:v>
                </c:pt>
                <c:pt idx="1195">
                  <c:v>3.72</c:v>
                </c:pt>
                <c:pt idx="1196">
                  <c:v>3.75</c:v>
                </c:pt>
                <c:pt idx="1197">
                  <c:v>3.76</c:v>
                </c:pt>
                <c:pt idx="1198">
                  <c:v>3.75</c:v>
                </c:pt>
                <c:pt idx="1199">
                  <c:v>3.77</c:v>
                </c:pt>
                <c:pt idx="1200">
                  <c:v>3.81</c:v>
                </c:pt>
                <c:pt idx="1201">
                  <c:v>3.81</c:v>
                </c:pt>
                <c:pt idx="1202">
                  <c:v>3.83</c:v>
                </c:pt>
                <c:pt idx="1203">
                  <c:v>3.83</c:v>
                </c:pt>
                <c:pt idx="1204">
                  <c:v>3.86</c:v>
                </c:pt>
                <c:pt idx="1205">
                  <c:v>3.84</c:v>
                </c:pt>
                <c:pt idx="1206">
                  <c:v>3.87</c:v>
                </c:pt>
                <c:pt idx="1207">
                  <c:v>3.88999987</c:v>
                </c:pt>
                <c:pt idx="1208">
                  <c:v>3.91999984</c:v>
                </c:pt>
                <c:pt idx="1209">
                  <c:v>3.91999984</c:v>
                </c:pt>
                <c:pt idx="1210">
                  <c:v>3.91999984</c:v>
                </c:pt>
                <c:pt idx="1211">
                  <c:v>3.9399998200000002</c:v>
                </c:pt>
                <c:pt idx="1212">
                  <c:v>3.9399998200000002</c:v>
                </c:pt>
                <c:pt idx="1213">
                  <c:v>3.97</c:v>
                </c:pt>
                <c:pt idx="1214">
                  <c:v>3.97</c:v>
                </c:pt>
                <c:pt idx="1215">
                  <c:v>3.99</c:v>
                </c:pt>
                <c:pt idx="1216">
                  <c:v>4</c:v>
                </c:pt>
                <c:pt idx="1217">
                  <c:v>4.0199999999999996</c:v>
                </c:pt>
                <c:pt idx="1218">
                  <c:v>4.0299997300000001</c:v>
                </c:pt>
                <c:pt idx="1219">
                  <c:v>4.04</c:v>
                </c:pt>
                <c:pt idx="1220">
                  <c:v>4.0699996900000004</c:v>
                </c:pt>
                <c:pt idx="1221">
                  <c:v>4.08</c:v>
                </c:pt>
                <c:pt idx="1222">
                  <c:v>4.0999999999999996</c:v>
                </c:pt>
                <c:pt idx="1223">
                  <c:v>4.0999999999999996</c:v>
                </c:pt>
                <c:pt idx="1224">
                  <c:v>4.0999999999999996</c:v>
                </c:pt>
                <c:pt idx="1225">
                  <c:v>4.13</c:v>
                </c:pt>
                <c:pt idx="1226">
                  <c:v>4.1399999999999997</c:v>
                </c:pt>
                <c:pt idx="1227">
                  <c:v>4.16</c:v>
                </c:pt>
                <c:pt idx="1228">
                  <c:v>4.18</c:v>
                </c:pt>
                <c:pt idx="1229">
                  <c:v>4.1900000000000004</c:v>
                </c:pt>
                <c:pt idx="1230">
                  <c:v>4.1900000000000004</c:v>
                </c:pt>
                <c:pt idx="1231">
                  <c:v>4.21</c:v>
                </c:pt>
                <c:pt idx="1232">
                  <c:v>4.21</c:v>
                </c:pt>
                <c:pt idx="1233">
                  <c:v>4.24</c:v>
                </c:pt>
                <c:pt idx="1234">
                  <c:v>4.2599997500000004</c:v>
                </c:pt>
                <c:pt idx="1235">
                  <c:v>4.2699999999999996</c:v>
                </c:pt>
                <c:pt idx="1236">
                  <c:v>4.2699999999999996</c:v>
                </c:pt>
                <c:pt idx="1237">
                  <c:v>4.3099999999999996</c:v>
                </c:pt>
                <c:pt idx="1238">
                  <c:v>4.3099999999999996</c:v>
                </c:pt>
                <c:pt idx="1239">
                  <c:v>4.33999968</c:v>
                </c:pt>
                <c:pt idx="1240">
                  <c:v>4.33999968</c:v>
                </c:pt>
                <c:pt idx="1241">
                  <c:v>4.3499999999999996</c:v>
                </c:pt>
                <c:pt idx="1242">
                  <c:v>4.3499999999999996</c:v>
                </c:pt>
                <c:pt idx="1243">
                  <c:v>4.37</c:v>
                </c:pt>
                <c:pt idx="1244">
                  <c:v>4.4000000000000004</c:v>
                </c:pt>
                <c:pt idx="1245">
                  <c:v>4.41</c:v>
                </c:pt>
                <c:pt idx="1246">
                  <c:v>4.42</c:v>
                </c:pt>
                <c:pt idx="1247">
                  <c:v>4.42</c:v>
                </c:pt>
                <c:pt idx="1248">
                  <c:v>4.45</c:v>
                </c:pt>
                <c:pt idx="1249">
                  <c:v>4.46</c:v>
                </c:pt>
                <c:pt idx="1250">
                  <c:v>4.4800000000000004</c:v>
                </c:pt>
                <c:pt idx="1251">
                  <c:v>4.4800000000000004</c:v>
                </c:pt>
                <c:pt idx="1252">
                  <c:v>4.5</c:v>
                </c:pt>
                <c:pt idx="1253">
                  <c:v>4.5099997500000004</c:v>
                </c:pt>
                <c:pt idx="1254">
                  <c:v>4.54</c:v>
                </c:pt>
                <c:pt idx="1255">
                  <c:v>4.54</c:v>
                </c:pt>
                <c:pt idx="1256">
                  <c:v>4.5599999999999996</c:v>
                </c:pt>
                <c:pt idx="1257">
                  <c:v>4.58</c:v>
                </c:pt>
                <c:pt idx="1258">
                  <c:v>4.58999968</c:v>
                </c:pt>
                <c:pt idx="1259">
                  <c:v>4.62</c:v>
                </c:pt>
                <c:pt idx="1260">
                  <c:v>4.63</c:v>
                </c:pt>
                <c:pt idx="1261">
                  <c:v>4.6399999999999997</c:v>
                </c:pt>
                <c:pt idx="1262">
                  <c:v>4.67</c:v>
                </c:pt>
                <c:pt idx="1263">
                  <c:v>4.68</c:v>
                </c:pt>
                <c:pt idx="1264">
                  <c:v>4.67</c:v>
                </c:pt>
                <c:pt idx="1265">
                  <c:v>4.7</c:v>
                </c:pt>
                <c:pt idx="1266">
                  <c:v>4.72</c:v>
                </c:pt>
                <c:pt idx="1267">
                  <c:v>4.74</c:v>
                </c:pt>
                <c:pt idx="1268">
                  <c:v>4.75</c:v>
                </c:pt>
                <c:pt idx="1269">
                  <c:v>4.7799997300000001</c:v>
                </c:pt>
                <c:pt idx="1270">
                  <c:v>4.79</c:v>
                </c:pt>
                <c:pt idx="1271">
                  <c:v>4.7999997099999998</c:v>
                </c:pt>
                <c:pt idx="1272">
                  <c:v>4.7999997099999998</c:v>
                </c:pt>
                <c:pt idx="1273">
                  <c:v>4.83</c:v>
                </c:pt>
                <c:pt idx="1274">
                  <c:v>4.8499999999999996</c:v>
                </c:pt>
                <c:pt idx="1275">
                  <c:v>4.8499999999999996</c:v>
                </c:pt>
                <c:pt idx="1276">
                  <c:v>4.8599996599999997</c:v>
                </c:pt>
                <c:pt idx="1277">
                  <c:v>4.8899999999999997</c:v>
                </c:pt>
                <c:pt idx="1278">
                  <c:v>4.9000000000000004</c:v>
                </c:pt>
                <c:pt idx="1279">
                  <c:v>4.92</c:v>
                </c:pt>
                <c:pt idx="1280">
                  <c:v>4.9400000000000004</c:v>
                </c:pt>
                <c:pt idx="1281">
                  <c:v>4.9400000000000004</c:v>
                </c:pt>
                <c:pt idx="1282">
                  <c:v>4.97</c:v>
                </c:pt>
                <c:pt idx="1283">
                  <c:v>4.97</c:v>
                </c:pt>
                <c:pt idx="1284">
                  <c:v>4.99</c:v>
                </c:pt>
                <c:pt idx="1285">
                  <c:v>5.0199999999999996</c:v>
                </c:pt>
                <c:pt idx="1286">
                  <c:v>5.04</c:v>
                </c:pt>
                <c:pt idx="1287">
                  <c:v>5.0199999999999996</c:v>
                </c:pt>
                <c:pt idx="1288">
                  <c:v>5.0699996900000004</c:v>
                </c:pt>
                <c:pt idx="1289">
                  <c:v>5.08</c:v>
                </c:pt>
                <c:pt idx="1290">
                  <c:v>5.1099996599999997</c:v>
                </c:pt>
                <c:pt idx="1291">
                  <c:v>5.1099996599999997</c:v>
                </c:pt>
                <c:pt idx="1292">
                  <c:v>5.12</c:v>
                </c:pt>
                <c:pt idx="1293">
                  <c:v>5.15</c:v>
                </c:pt>
                <c:pt idx="1294">
                  <c:v>5.16</c:v>
                </c:pt>
                <c:pt idx="1295">
                  <c:v>5.17</c:v>
                </c:pt>
                <c:pt idx="1296">
                  <c:v>5.17</c:v>
                </c:pt>
                <c:pt idx="1297">
                  <c:v>5.2</c:v>
                </c:pt>
                <c:pt idx="1298">
                  <c:v>5.22</c:v>
                </c:pt>
                <c:pt idx="1299">
                  <c:v>5.22</c:v>
                </c:pt>
                <c:pt idx="1300">
                  <c:v>5.23</c:v>
                </c:pt>
                <c:pt idx="1301">
                  <c:v>5.23</c:v>
                </c:pt>
                <c:pt idx="1302">
                  <c:v>5.27</c:v>
                </c:pt>
                <c:pt idx="1303">
                  <c:v>5.27</c:v>
                </c:pt>
                <c:pt idx="1304">
                  <c:v>5.29</c:v>
                </c:pt>
                <c:pt idx="1305">
                  <c:v>5.31</c:v>
                </c:pt>
                <c:pt idx="1306">
                  <c:v>5.31</c:v>
                </c:pt>
                <c:pt idx="1307">
                  <c:v>5.33</c:v>
                </c:pt>
                <c:pt idx="1308">
                  <c:v>5.33999968</c:v>
                </c:pt>
                <c:pt idx="1309">
                  <c:v>5.38</c:v>
                </c:pt>
                <c:pt idx="1310">
                  <c:v>5.39</c:v>
                </c:pt>
                <c:pt idx="1311">
                  <c:v>5.38</c:v>
                </c:pt>
                <c:pt idx="1312">
                  <c:v>5.4</c:v>
                </c:pt>
                <c:pt idx="1313">
                  <c:v>5.42</c:v>
                </c:pt>
                <c:pt idx="1314">
                  <c:v>5.42</c:v>
                </c:pt>
                <c:pt idx="1315">
                  <c:v>5.45</c:v>
                </c:pt>
                <c:pt idx="1316">
                  <c:v>5.45</c:v>
                </c:pt>
                <c:pt idx="1317">
                  <c:v>5.47</c:v>
                </c:pt>
                <c:pt idx="1318">
                  <c:v>5.49</c:v>
                </c:pt>
                <c:pt idx="1319">
                  <c:v>5.5</c:v>
                </c:pt>
                <c:pt idx="1320">
                  <c:v>5.5099997500000004</c:v>
                </c:pt>
                <c:pt idx="1321">
                  <c:v>5.5099997500000004</c:v>
                </c:pt>
                <c:pt idx="1322">
                  <c:v>5.54</c:v>
                </c:pt>
                <c:pt idx="1323">
                  <c:v>5.5499997099999998</c:v>
                </c:pt>
                <c:pt idx="1324">
                  <c:v>5.56</c:v>
                </c:pt>
                <c:pt idx="1325">
                  <c:v>5.56</c:v>
                </c:pt>
                <c:pt idx="1326">
                  <c:v>5.58999968</c:v>
                </c:pt>
                <c:pt idx="1327">
                  <c:v>5.6</c:v>
                </c:pt>
                <c:pt idx="1328">
                  <c:v>5.6</c:v>
                </c:pt>
                <c:pt idx="1329">
                  <c:v>5.62</c:v>
                </c:pt>
                <c:pt idx="1330">
                  <c:v>5.66</c:v>
                </c:pt>
                <c:pt idx="1331">
                  <c:v>5.67</c:v>
                </c:pt>
                <c:pt idx="1332">
                  <c:v>5.7</c:v>
                </c:pt>
                <c:pt idx="1333">
                  <c:v>5.7</c:v>
                </c:pt>
                <c:pt idx="1334">
                  <c:v>5.71</c:v>
                </c:pt>
                <c:pt idx="1335">
                  <c:v>5.72</c:v>
                </c:pt>
                <c:pt idx="1336">
                  <c:v>5.74</c:v>
                </c:pt>
                <c:pt idx="1337">
                  <c:v>5.74</c:v>
                </c:pt>
                <c:pt idx="1338">
                  <c:v>5.7599997500000004</c:v>
                </c:pt>
                <c:pt idx="1339">
                  <c:v>5.7599997500000004</c:v>
                </c:pt>
                <c:pt idx="1340">
                  <c:v>5.7799997300000001</c:v>
                </c:pt>
                <c:pt idx="1341">
                  <c:v>5.7999997099999998</c:v>
                </c:pt>
                <c:pt idx="1342">
                  <c:v>5.81</c:v>
                </c:pt>
                <c:pt idx="1343">
                  <c:v>5.81</c:v>
                </c:pt>
                <c:pt idx="1344">
                  <c:v>5.83</c:v>
                </c:pt>
                <c:pt idx="1345">
                  <c:v>5.85</c:v>
                </c:pt>
                <c:pt idx="1346">
                  <c:v>5.85</c:v>
                </c:pt>
                <c:pt idx="1347">
                  <c:v>5.8799996400000003</c:v>
                </c:pt>
                <c:pt idx="1348">
                  <c:v>5.89</c:v>
                </c:pt>
                <c:pt idx="1349">
                  <c:v>5.89</c:v>
                </c:pt>
                <c:pt idx="1350">
                  <c:v>5.91</c:v>
                </c:pt>
                <c:pt idx="1351">
                  <c:v>5.93</c:v>
                </c:pt>
                <c:pt idx="1352">
                  <c:v>5.92</c:v>
                </c:pt>
                <c:pt idx="1353">
                  <c:v>5.94</c:v>
                </c:pt>
                <c:pt idx="1354">
                  <c:v>5.97</c:v>
                </c:pt>
                <c:pt idx="1355">
                  <c:v>5.99</c:v>
                </c:pt>
                <c:pt idx="1356">
                  <c:v>6.0099997500000004</c:v>
                </c:pt>
                <c:pt idx="1357">
                  <c:v>5.99</c:v>
                </c:pt>
                <c:pt idx="1358">
                  <c:v>6.0099997500000004</c:v>
                </c:pt>
                <c:pt idx="1359">
                  <c:v>6.0299997300000001</c:v>
                </c:pt>
                <c:pt idx="1360">
                  <c:v>6.04</c:v>
                </c:pt>
                <c:pt idx="1361">
                  <c:v>6.0499997099999998</c:v>
                </c:pt>
                <c:pt idx="1362">
                  <c:v>6.0699996900000004</c:v>
                </c:pt>
                <c:pt idx="1363">
                  <c:v>6.08999968</c:v>
                </c:pt>
                <c:pt idx="1364">
                  <c:v>6.1</c:v>
                </c:pt>
                <c:pt idx="1365">
                  <c:v>6.12</c:v>
                </c:pt>
                <c:pt idx="1366">
                  <c:v>6.1299996400000003</c:v>
                </c:pt>
                <c:pt idx="1367">
                  <c:v>6.1299996400000003</c:v>
                </c:pt>
                <c:pt idx="1368">
                  <c:v>6.15</c:v>
                </c:pt>
                <c:pt idx="1369">
                  <c:v>6.15</c:v>
                </c:pt>
                <c:pt idx="1370">
                  <c:v>6.15</c:v>
                </c:pt>
                <c:pt idx="1371">
                  <c:v>6.17</c:v>
                </c:pt>
                <c:pt idx="1372">
                  <c:v>6.2</c:v>
                </c:pt>
                <c:pt idx="1373">
                  <c:v>6.21</c:v>
                </c:pt>
                <c:pt idx="1374">
                  <c:v>6.21</c:v>
                </c:pt>
                <c:pt idx="1375">
                  <c:v>6.24</c:v>
                </c:pt>
                <c:pt idx="1376">
                  <c:v>6.24</c:v>
                </c:pt>
                <c:pt idx="1377">
                  <c:v>6.24</c:v>
                </c:pt>
                <c:pt idx="1378">
                  <c:v>6.29</c:v>
                </c:pt>
                <c:pt idx="1379">
                  <c:v>6.2799997300000001</c:v>
                </c:pt>
                <c:pt idx="1380">
                  <c:v>6.2999997099999998</c:v>
                </c:pt>
                <c:pt idx="1381">
                  <c:v>6.2999997099999998</c:v>
                </c:pt>
                <c:pt idx="1382">
                  <c:v>6.31</c:v>
                </c:pt>
                <c:pt idx="1383">
                  <c:v>6.3199996900000004</c:v>
                </c:pt>
                <c:pt idx="1384">
                  <c:v>6.33999968</c:v>
                </c:pt>
                <c:pt idx="1385">
                  <c:v>6.3599996599999997</c:v>
                </c:pt>
                <c:pt idx="1386">
                  <c:v>6.37</c:v>
                </c:pt>
                <c:pt idx="1387">
                  <c:v>6.37</c:v>
                </c:pt>
                <c:pt idx="1388">
                  <c:v>6.37</c:v>
                </c:pt>
                <c:pt idx="1389">
                  <c:v>6.39999962</c:v>
                </c:pt>
                <c:pt idx="1390">
                  <c:v>6.41</c:v>
                </c:pt>
                <c:pt idx="1391">
                  <c:v>6.42</c:v>
                </c:pt>
                <c:pt idx="1392">
                  <c:v>6.42</c:v>
                </c:pt>
                <c:pt idx="1393">
                  <c:v>6.44</c:v>
                </c:pt>
                <c:pt idx="1394">
                  <c:v>6.45</c:v>
                </c:pt>
                <c:pt idx="1395">
                  <c:v>6.46</c:v>
                </c:pt>
                <c:pt idx="1396">
                  <c:v>6.48</c:v>
                </c:pt>
                <c:pt idx="1397">
                  <c:v>6.5</c:v>
                </c:pt>
                <c:pt idx="1398">
                  <c:v>6.5</c:v>
                </c:pt>
                <c:pt idx="1399">
                  <c:v>6.5099997500000004</c:v>
                </c:pt>
                <c:pt idx="1400">
                  <c:v>6.5299997300000001</c:v>
                </c:pt>
                <c:pt idx="1401">
                  <c:v>6.5499997099999998</c:v>
                </c:pt>
                <c:pt idx="1402">
                  <c:v>6.5499997099999998</c:v>
                </c:pt>
                <c:pt idx="1403">
                  <c:v>6.58</c:v>
                </c:pt>
                <c:pt idx="1404">
                  <c:v>6.5699996900000004</c:v>
                </c:pt>
                <c:pt idx="1405">
                  <c:v>6.5699996900000004</c:v>
                </c:pt>
                <c:pt idx="1406">
                  <c:v>6.6099996599999997</c:v>
                </c:pt>
                <c:pt idx="1407">
                  <c:v>6.6099996599999997</c:v>
                </c:pt>
                <c:pt idx="1408">
                  <c:v>6.6299996400000003</c:v>
                </c:pt>
                <c:pt idx="1409">
                  <c:v>6.6299996400000003</c:v>
                </c:pt>
                <c:pt idx="1410">
                  <c:v>6.64</c:v>
                </c:pt>
                <c:pt idx="1411">
                  <c:v>6.66</c:v>
                </c:pt>
                <c:pt idx="1412">
                  <c:v>6.68</c:v>
                </c:pt>
                <c:pt idx="1413">
                  <c:v>6.69</c:v>
                </c:pt>
                <c:pt idx="1414">
                  <c:v>6.71</c:v>
                </c:pt>
                <c:pt idx="1415">
                  <c:v>6.71</c:v>
                </c:pt>
                <c:pt idx="1416">
                  <c:v>6.72</c:v>
                </c:pt>
                <c:pt idx="1417">
                  <c:v>6.72</c:v>
                </c:pt>
                <c:pt idx="1418">
                  <c:v>6.74</c:v>
                </c:pt>
                <c:pt idx="1419">
                  <c:v>6.75</c:v>
                </c:pt>
                <c:pt idx="1420">
                  <c:v>6.77</c:v>
                </c:pt>
                <c:pt idx="1421">
                  <c:v>6.7799997300000001</c:v>
                </c:pt>
                <c:pt idx="1422">
                  <c:v>6.7999997099999998</c:v>
                </c:pt>
                <c:pt idx="1423">
                  <c:v>6.8199996900000004</c:v>
                </c:pt>
                <c:pt idx="1424">
                  <c:v>6.83</c:v>
                </c:pt>
                <c:pt idx="1425">
                  <c:v>6.8199996900000004</c:v>
                </c:pt>
                <c:pt idx="1426">
                  <c:v>6.83999968</c:v>
                </c:pt>
                <c:pt idx="1427">
                  <c:v>6.85</c:v>
                </c:pt>
                <c:pt idx="1428">
                  <c:v>6.8599996599999997</c:v>
                </c:pt>
                <c:pt idx="1429">
                  <c:v>6.8599996599999997</c:v>
                </c:pt>
                <c:pt idx="1430">
                  <c:v>6.8799996400000003</c:v>
                </c:pt>
                <c:pt idx="1431">
                  <c:v>6.89999962</c:v>
                </c:pt>
                <c:pt idx="1432">
                  <c:v>6.89999962</c:v>
                </c:pt>
                <c:pt idx="1433">
                  <c:v>6.91</c:v>
                </c:pt>
                <c:pt idx="1434">
                  <c:v>6.93</c:v>
                </c:pt>
                <c:pt idx="1435">
                  <c:v>6.94</c:v>
                </c:pt>
                <c:pt idx="1436">
                  <c:v>6.95</c:v>
                </c:pt>
                <c:pt idx="1437">
                  <c:v>6.96</c:v>
                </c:pt>
                <c:pt idx="1438">
                  <c:v>6.98</c:v>
                </c:pt>
                <c:pt idx="1439">
                  <c:v>6.98</c:v>
                </c:pt>
                <c:pt idx="1440">
                  <c:v>6.99</c:v>
                </c:pt>
                <c:pt idx="1441">
                  <c:v>7.0099997500000004</c:v>
                </c:pt>
                <c:pt idx="1442">
                  <c:v>6.98</c:v>
                </c:pt>
                <c:pt idx="1443">
                  <c:v>7</c:v>
                </c:pt>
                <c:pt idx="1444">
                  <c:v>7.02</c:v>
                </c:pt>
                <c:pt idx="1445">
                  <c:v>7.0499997099999998</c:v>
                </c:pt>
                <c:pt idx="1446">
                  <c:v>7.0499997099999998</c:v>
                </c:pt>
                <c:pt idx="1447">
                  <c:v>7.04</c:v>
                </c:pt>
                <c:pt idx="1448">
                  <c:v>7.06</c:v>
                </c:pt>
                <c:pt idx="1449">
                  <c:v>7.06</c:v>
                </c:pt>
                <c:pt idx="1450">
                  <c:v>7.0699996900000004</c:v>
                </c:pt>
                <c:pt idx="1451">
                  <c:v>7.0699996900000004</c:v>
                </c:pt>
                <c:pt idx="1452">
                  <c:v>7.1</c:v>
                </c:pt>
                <c:pt idx="1453">
                  <c:v>7.1</c:v>
                </c:pt>
                <c:pt idx="1454">
                  <c:v>7.08999968</c:v>
                </c:pt>
                <c:pt idx="1455">
                  <c:v>7.12</c:v>
                </c:pt>
                <c:pt idx="1456">
                  <c:v>7.12</c:v>
                </c:pt>
                <c:pt idx="1457">
                  <c:v>7.12</c:v>
                </c:pt>
                <c:pt idx="1458">
                  <c:v>7.1099996599999997</c:v>
                </c:pt>
                <c:pt idx="1459">
                  <c:v>7.12</c:v>
                </c:pt>
                <c:pt idx="1460">
                  <c:v>7.14999962</c:v>
                </c:pt>
                <c:pt idx="1461">
                  <c:v>7.14999962</c:v>
                </c:pt>
                <c:pt idx="1462">
                  <c:v>7.16</c:v>
                </c:pt>
                <c:pt idx="1463">
                  <c:v>7.14999962</c:v>
                </c:pt>
                <c:pt idx="1464">
                  <c:v>7.17</c:v>
                </c:pt>
                <c:pt idx="1465">
                  <c:v>7.18</c:v>
                </c:pt>
                <c:pt idx="1466">
                  <c:v>7.18</c:v>
                </c:pt>
                <c:pt idx="1467">
                  <c:v>7.21</c:v>
                </c:pt>
                <c:pt idx="1468">
                  <c:v>7.21</c:v>
                </c:pt>
                <c:pt idx="1469">
                  <c:v>7.22</c:v>
                </c:pt>
                <c:pt idx="1470">
                  <c:v>7.21</c:v>
                </c:pt>
                <c:pt idx="1471">
                  <c:v>7.23</c:v>
                </c:pt>
                <c:pt idx="1472">
                  <c:v>7.25</c:v>
                </c:pt>
                <c:pt idx="1473">
                  <c:v>7.25</c:v>
                </c:pt>
                <c:pt idx="1474">
                  <c:v>7.2599997500000004</c:v>
                </c:pt>
                <c:pt idx="1475">
                  <c:v>7.27</c:v>
                </c:pt>
                <c:pt idx="1476">
                  <c:v>7.2799997300000001</c:v>
                </c:pt>
                <c:pt idx="1477">
                  <c:v>7.2799997300000001</c:v>
                </c:pt>
                <c:pt idx="1478">
                  <c:v>7.29</c:v>
                </c:pt>
                <c:pt idx="1479">
                  <c:v>7.31</c:v>
                </c:pt>
                <c:pt idx="1480">
                  <c:v>7.3199996900000004</c:v>
                </c:pt>
                <c:pt idx="1481">
                  <c:v>7.3199996900000004</c:v>
                </c:pt>
                <c:pt idx="1482">
                  <c:v>7.33</c:v>
                </c:pt>
                <c:pt idx="1483">
                  <c:v>7.3599996599999997</c:v>
                </c:pt>
                <c:pt idx="1484">
                  <c:v>7.33999968</c:v>
                </c:pt>
                <c:pt idx="1485">
                  <c:v>7.3599996599999997</c:v>
                </c:pt>
                <c:pt idx="1486">
                  <c:v>7.37</c:v>
                </c:pt>
                <c:pt idx="1487">
                  <c:v>7.3799996400000003</c:v>
                </c:pt>
                <c:pt idx="1488">
                  <c:v>7.3799996400000003</c:v>
                </c:pt>
                <c:pt idx="1489">
                  <c:v>7.41</c:v>
                </c:pt>
                <c:pt idx="1490">
                  <c:v>7.41</c:v>
                </c:pt>
                <c:pt idx="1491">
                  <c:v>7.4199995999999997</c:v>
                </c:pt>
                <c:pt idx="1492">
                  <c:v>7.43</c:v>
                </c:pt>
                <c:pt idx="1493">
                  <c:v>7.45</c:v>
                </c:pt>
                <c:pt idx="1494">
                  <c:v>7.44</c:v>
                </c:pt>
                <c:pt idx="1495">
                  <c:v>7.47</c:v>
                </c:pt>
                <c:pt idx="1496">
                  <c:v>7.47</c:v>
                </c:pt>
                <c:pt idx="1497">
                  <c:v>7.47</c:v>
                </c:pt>
                <c:pt idx="1498">
                  <c:v>7.49</c:v>
                </c:pt>
                <c:pt idx="1499">
                  <c:v>7.48</c:v>
                </c:pt>
                <c:pt idx="1500">
                  <c:v>7.49</c:v>
                </c:pt>
                <c:pt idx="1501">
                  <c:v>7.5</c:v>
                </c:pt>
                <c:pt idx="1502">
                  <c:v>7.5</c:v>
                </c:pt>
                <c:pt idx="1503">
                  <c:v>7.5299997300000001</c:v>
                </c:pt>
                <c:pt idx="1504">
                  <c:v>7.52</c:v>
                </c:pt>
                <c:pt idx="1505">
                  <c:v>7.54</c:v>
                </c:pt>
                <c:pt idx="1506">
                  <c:v>7.5499997099999998</c:v>
                </c:pt>
                <c:pt idx="1507">
                  <c:v>7.54</c:v>
                </c:pt>
                <c:pt idx="1508">
                  <c:v>7.5499997099999998</c:v>
                </c:pt>
                <c:pt idx="1509">
                  <c:v>7.56</c:v>
                </c:pt>
                <c:pt idx="1510">
                  <c:v>7.58999968</c:v>
                </c:pt>
                <c:pt idx="1511">
                  <c:v>7.58</c:v>
                </c:pt>
                <c:pt idx="1512">
                  <c:v>7.58999968</c:v>
                </c:pt>
                <c:pt idx="1513">
                  <c:v>7.58999968</c:v>
                </c:pt>
                <c:pt idx="1514">
                  <c:v>7.6099996599999997</c:v>
                </c:pt>
                <c:pt idx="1515">
                  <c:v>7.6099996599999997</c:v>
                </c:pt>
                <c:pt idx="1516">
                  <c:v>7.6</c:v>
                </c:pt>
                <c:pt idx="1517">
                  <c:v>7.6299996400000003</c:v>
                </c:pt>
                <c:pt idx="1518">
                  <c:v>7.6299996400000003</c:v>
                </c:pt>
                <c:pt idx="1519">
                  <c:v>7.64</c:v>
                </c:pt>
                <c:pt idx="1520">
                  <c:v>7.64</c:v>
                </c:pt>
                <c:pt idx="1521">
                  <c:v>7.66</c:v>
                </c:pt>
                <c:pt idx="1522">
                  <c:v>7.66</c:v>
                </c:pt>
                <c:pt idx="1523">
                  <c:v>7.68</c:v>
                </c:pt>
                <c:pt idx="1524">
                  <c:v>7.69</c:v>
                </c:pt>
                <c:pt idx="1525">
                  <c:v>7.69</c:v>
                </c:pt>
                <c:pt idx="1526">
                  <c:v>7.69</c:v>
                </c:pt>
                <c:pt idx="1527">
                  <c:v>7.7</c:v>
                </c:pt>
                <c:pt idx="1528">
                  <c:v>7.7</c:v>
                </c:pt>
                <c:pt idx="1529">
                  <c:v>7.71</c:v>
                </c:pt>
                <c:pt idx="1530">
                  <c:v>7.71</c:v>
                </c:pt>
                <c:pt idx="1531">
                  <c:v>7.74</c:v>
                </c:pt>
                <c:pt idx="1532">
                  <c:v>7.74</c:v>
                </c:pt>
                <c:pt idx="1533">
                  <c:v>7.75</c:v>
                </c:pt>
                <c:pt idx="1534">
                  <c:v>7.7599997500000004</c:v>
                </c:pt>
                <c:pt idx="1535">
                  <c:v>7.7599997500000004</c:v>
                </c:pt>
                <c:pt idx="1536">
                  <c:v>7.7599997500000004</c:v>
                </c:pt>
                <c:pt idx="1537">
                  <c:v>7.77</c:v>
                </c:pt>
                <c:pt idx="1538">
                  <c:v>7.7599997500000004</c:v>
                </c:pt>
                <c:pt idx="1539">
                  <c:v>7.79</c:v>
                </c:pt>
                <c:pt idx="1540">
                  <c:v>7.77</c:v>
                </c:pt>
                <c:pt idx="1541">
                  <c:v>7.77</c:v>
                </c:pt>
                <c:pt idx="1542">
                  <c:v>7.79</c:v>
                </c:pt>
                <c:pt idx="1543">
                  <c:v>7.79</c:v>
                </c:pt>
                <c:pt idx="1544">
                  <c:v>7.7999997099999998</c:v>
                </c:pt>
                <c:pt idx="1545">
                  <c:v>7.7999997099999998</c:v>
                </c:pt>
                <c:pt idx="1546">
                  <c:v>7.81</c:v>
                </c:pt>
                <c:pt idx="1547">
                  <c:v>7.7999997099999998</c:v>
                </c:pt>
                <c:pt idx="1548">
                  <c:v>7.81</c:v>
                </c:pt>
                <c:pt idx="1549">
                  <c:v>7.81</c:v>
                </c:pt>
                <c:pt idx="1550">
                  <c:v>7.8199996900000004</c:v>
                </c:pt>
                <c:pt idx="1551">
                  <c:v>7.8199996900000004</c:v>
                </c:pt>
                <c:pt idx="1552">
                  <c:v>7.83999968</c:v>
                </c:pt>
                <c:pt idx="1553">
                  <c:v>7.85</c:v>
                </c:pt>
                <c:pt idx="1554">
                  <c:v>7.8599996599999997</c:v>
                </c:pt>
                <c:pt idx="1555">
                  <c:v>7.85</c:v>
                </c:pt>
                <c:pt idx="1556">
                  <c:v>7.85</c:v>
                </c:pt>
                <c:pt idx="1557">
                  <c:v>7.8599996599999997</c:v>
                </c:pt>
                <c:pt idx="1558">
                  <c:v>7.8599996599999997</c:v>
                </c:pt>
                <c:pt idx="1559">
                  <c:v>7.85</c:v>
                </c:pt>
                <c:pt idx="1560">
                  <c:v>7.8599996599999997</c:v>
                </c:pt>
                <c:pt idx="1561">
                  <c:v>7.8599996599999997</c:v>
                </c:pt>
                <c:pt idx="1562">
                  <c:v>7.8799996400000003</c:v>
                </c:pt>
                <c:pt idx="1563">
                  <c:v>7.87</c:v>
                </c:pt>
                <c:pt idx="1564">
                  <c:v>7.89999962</c:v>
                </c:pt>
                <c:pt idx="1565">
                  <c:v>7.89999962</c:v>
                </c:pt>
                <c:pt idx="1566">
                  <c:v>7.91</c:v>
                </c:pt>
                <c:pt idx="1567">
                  <c:v>7.89999962</c:v>
                </c:pt>
                <c:pt idx="1568">
                  <c:v>7.9199995999999997</c:v>
                </c:pt>
                <c:pt idx="1569">
                  <c:v>7.9199995999999997</c:v>
                </c:pt>
                <c:pt idx="1570">
                  <c:v>7.9199995999999997</c:v>
                </c:pt>
                <c:pt idx="1571">
                  <c:v>7.93</c:v>
                </c:pt>
                <c:pt idx="1572">
                  <c:v>7.93</c:v>
                </c:pt>
                <c:pt idx="1573">
                  <c:v>7.95</c:v>
                </c:pt>
                <c:pt idx="1574">
                  <c:v>7.95</c:v>
                </c:pt>
                <c:pt idx="1575">
                  <c:v>7.95</c:v>
                </c:pt>
                <c:pt idx="1576">
                  <c:v>7.93</c:v>
                </c:pt>
                <c:pt idx="1577">
                  <c:v>7.96</c:v>
                </c:pt>
                <c:pt idx="1578">
                  <c:v>7.95</c:v>
                </c:pt>
                <c:pt idx="1579">
                  <c:v>7.97</c:v>
                </c:pt>
                <c:pt idx="1580">
                  <c:v>7.97</c:v>
                </c:pt>
                <c:pt idx="1581">
                  <c:v>7.99</c:v>
                </c:pt>
                <c:pt idx="1582">
                  <c:v>7.99</c:v>
                </c:pt>
                <c:pt idx="1583">
                  <c:v>7.99</c:v>
                </c:pt>
                <c:pt idx="1584">
                  <c:v>8.01</c:v>
                </c:pt>
                <c:pt idx="1585">
                  <c:v>8.01</c:v>
                </c:pt>
                <c:pt idx="1586">
                  <c:v>7.99</c:v>
                </c:pt>
                <c:pt idx="1587">
                  <c:v>8.0199995000000008</c:v>
                </c:pt>
                <c:pt idx="1588">
                  <c:v>8.0199995000000008</c:v>
                </c:pt>
                <c:pt idx="1589">
                  <c:v>8.0299999999999994</c:v>
                </c:pt>
                <c:pt idx="1590">
                  <c:v>8.0299999999999994</c:v>
                </c:pt>
                <c:pt idx="1591">
                  <c:v>8.0199995000000008</c:v>
                </c:pt>
                <c:pt idx="1592">
                  <c:v>8.0399999999999991</c:v>
                </c:pt>
                <c:pt idx="1593">
                  <c:v>8.0399999999999991</c:v>
                </c:pt>
                <c:pt idx="1594">
                  <c:v>8.0599989999999995</c:v>
                </c:pt>
                <c:pt idx="1595">
                  <c:v>8.07</c:v>
                </c:pt>
                <c:pt idx="1596">
                  <c:v>8.07</c:v>
                </c:pt>
                <c:pt idx="1597">
                  <c:v>8.07</c:v>
                </c:pt>
                <c:pt idx="1598">
                  <c:v>8.08</c:v>
                </c:pt>
                <c:pt idx="1599">
                  <c:v>8.08</c:v>
                </c:pt>
                <c:pt idx="1600">
                  <c:v>8.09</c:v>
                </c:pt>
                <c:pt idx="1601">
                  <c:v>8.09</c:v>
                </c:pt>
                <c:pt idx="1602">
                  <c:v>8.09</c:v>
                </c:pt>
                <c:pt idx="1603">
                  <c:v>8.11</c:v>
                </c:pt>
                <c:pt idx="1604">
                  <c:v>8.11</c:v>
                </c:pt>
                <c:pt idx="1605">
                  <c:v>8.11</c:v>
                </c:pt>
                <c:pt idx="1606">
                  <c:v>8.1399989999999995</c:v>
                </c:pt>
                <c:pt idx="1607">
                  <c:v>8.1199999999999992</c:v>
                </c:pt>
                <c:pt idx="1608">
                  <c:v>8.1199999999999992</c:v>
                </c:pt>
                <c:pt idx="1609">
                  <c:v>8.1300000000000008</c:v>
                </c:pt>
                <c:pt idx="1610">
                  <c:v>8.1399989999999995</c:v>
                </c:pt>
                <c:pt idx="1611">
                  <c:v>8.1300000000000008</c:v>
                </c:pt>
                <c:pt idx="1612">
                  <c:v>8.15</c:v>
                </c:pt>
                <c:pt idx="1613">
                  <c:v>8.15</c:v>
                </c:pt>
                <c:pt idx="1614">
                  <c:v>8.15</c:v>
                </c:pt>
                <c:pt idx="1615">
                  <c:v>8.15</c:v>
                </c:pt>
                <c:pt idx="1616">
                  <c:v>8.17</c:v>
                </c:pt>
                <c:pt idx="1617">
                  <c:v>8.17</c:v>
                </c:pt>
                <c:pt idx="1618">
                  <c:v>8.17</c:v>
                </c:pt>
                <c:pt idx="1619">
                  <c:v>8.17</c:v>
                </c:pt>
                <c:pt idx="1620">
                  <c:v>8.17</c:v>
                </c:pt>
                <c:pt idx="1621">
                  <c:v>8.19</c:v>
                </c:pt>
                <c:pt idx="1622">
                  <c:v>8.1799990000000005</c:v>
                </c:pt>
                <c:pt idx="1623">
                  <c:v>8.19</c:v>
                </c:pt>
                <c:pt idx="1624">
                  <c:v>8.19</c:v>
                </c:pt>
                <c:pt idx="1625">
                  <c:v>8.19</c:v>
                </c:pt>
                <c:pt idx="1626">
                  <c:v>8.19</c:v>
                </c:pt>
                <c:pt idx="1627">
                  <c:v>8.19</c:v>
                </c:pt>
                <c:pt idx="1628">
                  <c:v>8.2200000000000006</c:v>
                </c:pt>
                <c:pt idx="1629">
                  <c:v>8.1999999999999993</c:v>
                </c:pt>
                <c:pt idx="1630">
                  <c:v>8.1999999999999993</c:v>
                </c:pt>
                <c:pt idx="1631">
                  <c:v>8.19</c:v>
                </c:pt>
                <c:pt idx="1632">
                  <c:v>8.1999999999999993</c:v>
                </c:pt>
                <c:pt idx="1633">
                  <c:v>8.1999999999999993</c:v>
                </c:pt>
                <c:pt idx="1634">
                  <c:v>8.1999999999999993</c:v>
                </c:pt>
                <c:pt idx="1635">
                  <c:v>8.2200000000000006</c:v>
                </c:pt>
                <c:pt idx="1636">
                  <c:v>8.2200000000000006</c:v>
                </c:pt>
                <c:pt idx="1637">
                  <c:v>8.2200000000000006</c:v>
                </c:pt>
                <c:pt idx="1638">
                  <c:v>8.1999999999999993</c:v>
                </c:pt>
                <c:pt idx="1639">
                  <c:v>8.2200000000000006</c:v>
                </c:pt>
                <c:pt idx="1640">
                  <c:v>8.23</c:v>
                </c:pt>
                <c:pt idx="1641">
                  <c:v>8.24</c:v>
                </c:pt>
                <c:pt idx="1642">
                  <c:v>8.23</c:v>
                </c:pt>
                <c:pt idx="1643">
                  <c:v>8.23</c:v>
                </c:pt>
                <c:pt idx="1644">
                  <c:v>8.23</c:v>
                </c:pt>
                <c:pt idx="1645">
                  <c:v>8.23</c:v>
                </c:pt>
                <c:pt idx="1646">
                  <c:v>8.23</c:v>
                </c:pt>
                <c:pt idx="1647">
                  <c:v>8.24</c:v>
                </c:pt>
                <c:pt idx="1648">
                  <c:v>8.23</c:v>
                </c:pt>
                <c:pt idx="1649">
                  <c:v>8.24</c:v>
                </c:pt>
                <c:pt idx="1650">
                  <c:v>8.25</c:v>
                </c:pt>
                <c:pt idx="1651">
                  <c:v>8.23</c:v>
                </c:pt>
                <c:pt idx="1652">
                  <c:v>8.26</c:v>
                </c:pt>
                <c:pt idx="1653">
                  <c:v>8.26</c:v>
                </c:pt>
                <c:pt idx="1654">
                  <c:v>8.24</c:v>
                </c:pt>
                <c:pt idx="1655">
                  <c:v>8.24</c:v>
                </c:pt>
                <c:pt idx="1656">
                  <c:v>8.26</c:v>
                </c:pt>
                <c:pt idx="1657">
                  <c:v>8.24</c:v>
                </c:pt>
                <c:pt idx="1658">
                  <c:v>8.23</c:v>
                </c:pt>
                <c:pt idx="1659">
                  <c:v>8.24</c:v>
                </c:pt>
                <c:pt idx="1660">
                  <c:v>8.25</c:v>
                </c:pt>
                <c:pt idx="1661">
                  <c:v>8.25</c:v>
                </c:pt>
                <c:pt idx="1662">
                  <c:v>8.24</c:v>
                </c:pt>
                <c:pt idx="1663">
                  <c:v>8.23</c:v>
                </c:pt>
                <c:pt idx="1664">
                  <c:v>8.23</c:v>
                </c:pt>
                <c:pt idx="1665">
                  <c:v>8.25</c:v>
                </c:pt>
                <c:pt idx="1666">
                  <c:v>8.24</c:v>
                </c:pt>
                <c:pt idx="1667">
                  <c:v>8.24</c:v>
                </c:pt>
                <c:pt idx="1668">
                  <c:v>8.23</c:v>
                </c:pt>
                <c:pt idx="1669">
                  <c:v>8.23</c:v>
                </c:pt>
                <c:pt idx="1670">
                  <c:v>8.24</c:v>
                </c:pt>
                <c:pt idx="1671">
                  <c:v>8.2200000000000006</c:v>
                </c:pt>
                <c:pt idx="1672">
                  <c:v>8.23</c:v>
                </c:pt>
                <c:pt idx="1673">
                  <c:v>8.24</c:v>
                </c:pt>
                <c:pt idx="1674">
                  <c:v>8.24</c:v>
                </c:pt>
                <c:pt idx="1675">
                  <c:v>8.23</c:v>
                </c:pt>
                <c:pt idx="1676">
                  <c:v>8.24</c:v>
                </c:pt>
                <c:pt idx="1677">
                  <c:v>8.25</c:v>
                </c:pt>
                <c:pt idx="1678">
                  <c:v>8.25</c:v>
                </c:pt>
                <c:pt idx="1679">
                  <c:v>8.24</c:v>
                </c:pt>
                <c:pt idx="1680">
                  <c:v>8.24</c:v>
                </c:pt>
                <c:pt idx="1681">
                  <c:v>8.24</c:v>
                </c:pt>
                <c:pt idx="1682">
                  <c:v>8.24</c:v>
                </c:pt>
                <c:pt idx="1683">
                  <c:v>8.25</c:v>
                </c:pt>
                <c:pt idx="1684">
                  <c:v>8.24</c:v>
                </c:pt>
                <c:pt idx="1685">
                  <c:v>8.23</c:v>
                </c:pt>
                <c:pt idx="1686">
                  <c:v>8.24</c:v>
                </c:pt>
                <c:pt idx="1687">
                  <c:v>8.25</c:v>
                </c:pt>
                <c:pt idx="1688">
                  <c:v>8.2799999999999994</c:v>
                </c:pt>
                <c:pt idx="1689">
                  <c:v>8.26</c:v>
                </c:pt>
                <c:pt idx="1690">
                  <c:v>8.25</c:v>
                </c:pt>
                <c:pt idx="1691">
                  <c:v>8.25</c:v>
                </c:pt>
                <c:pt idx="1692">
                  <c:v>8.24</c:v>
                </c:pt>
                <c:pt idx="1693">
                  <c:v>8.25</c:v>
                </c:pt>
                <c:pt idx="1694">
                  <c:v>8.26</c:v>
                </c:pt>
                <c:pt idx="1695">
                  <c:v>8.25</c:v>
                </c:pt>
                <c:pt idx="1696">
                  <c:v>8.25</c:v>
                </c:pt>
                <c:pt idx="1697">
                  <c:v>8.25</c:v>
                </c:pt>
                <c:pt idx="1698">
                  <c:v>8.25</c:v>
                </c:pt>
                <c:pt idx="1699">
                  <c:v>8.25</c:v>
                </c:pt>
                <c:pt idx="1700">
                  <c:v>8.26</c:v>
                </c:pt>
                <c:pt idx="1701">
                  <c:v>8.26</c:v>
                </c:pt>
                <c:pt idx="1702">
                  <c:v>8.25</c:v>
                </c:pt>
                <c:pt idx="1703">
                  <c:v>8.26</c:v>
                </c:pt>
                <c:pt idx="1704">
                  <c:v>8.2799999999999994</c:v>
                </c:pt>
                <c:pt idx="1705">
                  <c:v>8.2799999999999994</c:v>
                </c:pt>
                <c:pt idx="1706">
                  <c:v>8.26</c:v>
                </c:pt>
                <c:pt idx="1707">
                  <c:v>8.2799999999999994</c:v>
                </c:pt>
                <c:pt idx="1708">
                  <c:v>8.26</c:v>
                </c:pt>
                <c:pt idx="1709">
                  <c:v>8.2899999999999991</c:v>
                </c:pt>
                <c:pt idx="1710">
                  <c:v>8.26</c:v>
                </c:pt>
                <c:pt idx="1711">
                  <c:v>8.2799999999999994</c:v>
                </c:pt>
                <c:pt idx="1712">
                  <c:v>8.2899999999999991</c:v>
                </c:pt>
                <c:pt idx="1713">
                  <c:v>8.3000000000000007</c:v>
                </c:pt>
                <c:pt idx="1714">
                  <c:v>8.26</c:v>
                </c:pt>
                <c:pt idx="1715">
                  <c:v>8.2899999999999991</c:v>
                </c:pt>
                <c:pt idx="1716">
                  <c:v>8.2899999999999991</c:v>
                </c:pt>
                <c:pt idx="1717">
                  <c:v>8.3000000000000007</c:v>
                </c:pt>
                <c:pt idx="1718">
                  <c:v>8.3000000000000007</c:v>
                </c:pt>
                <c:pt idx="1719">
                  <c:v>8.2799999999999994</c:v>
                </c:pt>
                <c:pt idx="1720">
                  <c:v>8.3000000000000007</c:v>
                </c:pt>
                <c:pt idx="1721">
                  <c:v>8.2799999999999994</c:v>
                </c:pt>
                <c:pt idx="1722">
                  <c:v>8.3000000000000007</c:v>
                </c:pt>
                <c:pt idx="1723">
                  <c:v>8.2899999999999991</c:v>
                </c:pt>
                <c:pt idx="1724">
                  <c:v>8.3099989999999995</c:v>
                </c:pt>
                <c:pt idx="1725">
                  <c:v>8.2799999999999994</c:v>
                </c:pt>
                <c:pt idx="1726">
                  <c:v>8.2799999999999994</c:v>
                </c:pt>
                <c:pt idx="1727">
                  <c:v>8.2899999999999991</c:v>
                </c:pt>
                <c:pt idx="1728">
                  <c:v>8.3000000000000007</c:v>
                </c:pt>
                <c:pt idx="1729">
                  <c:v>8.2799999999999994</c:v>
                </c:pt>
                <c:pt idx="1730">
                  <c:v>8.2799999999999994</c:v>
                </c:pt>
                <c:pt idx="1731">
                  <c:v>8.26</c:v>
                </c:pt>
                <c:pt idx="1732">
                  <c:v>8.2799999999999994</c:v>
                </c:pt>
                <c:pt idx="1733">
                  <c:v>8.2799999999999994</c:v>
                </c:pt>
                <c:pt idx="1734">
                  <c:v>8.26</c:v>
                </c:pt>
                <c:pt idx="1735">
                  <c:v>8.2799999999999994</c:v>
                </c:pt>
                <c:pt idx="1736">
                  <c:v>8.26</c:v>
                </c:pt>
                <c:pt idx="1737">
                  <c:v>8.26</c:v>
                </c:pt>
                <c:pt idx="1738">
                  <c:v>8.26</c:v>
                </c:pt>
                <c:pt idx="1739">
                  <c:v>8.2799999999999994</c:v>
                </c:pt>
                <c:pt idx="1740">
                  <c:v>8.2799999999999994</c:v>
                </c:pt>
                <c:pt idx="1741">
                  <c:v>8.26</c:v>
                </c:pt>
                <c:pt idx="1742">
                  <c:v>8.2799999999999994</c:v>
                </c:pt>
                <c:pt idx="1743">
                  <c:v>8.2799999999999994</c:v>
                </c:pt>
                <c:pt idx="1744">
                  <c:v>8.26</c:v>
                </c:pt>
                <c:pt idx="1745">
                  <c:v>8.2799999999999994</c:v>
                </c:pt>
                <c:pt idx="1746">
                  <c:v>8.26</c:v>
                </c:pt>
                <c:pt idx="1747">
                  <c:v>8.26</c:v>
                </c:pt>
                <c:pt idx="1748">
                  <c:v>8.2799999999999994</c:v>
                </c:pt>
                <c:pt idx="1749">
                  <c:v>8.26</c:v>
                </c:pt>
                <c:pt idx="1750">
                  <c:v>8.26</c:v>
                </c:pt>
                <c:pt idx="1751">
                  <c:v>8.25</c:v>
                </c:pt>
                <c:pt idx="1752">
                  <c:v>8.25</c:v>
                </c:pt>
                <c:pt idx="1753">
                  <c:v>8.26</c:v>
                </c:pt>
                <c:pt idx="1754">
                  <c:v>8.25</c:v>
                </c:pt>
                <c:pt idx="1755">
                  <c:v>8.26</c:v>
                </c:pt>
                <c:pt idx="1756">
                  <c:v>8.26</c:v>
                </c:pt>
                <c:pt idx="1757">
                  <c:v>8.3099989999999995</c:v>
                </c:pt>
                <c:pt idx="1758">
                  <c:v>8.3099989999999995</c:v>
                </c:pt>
                <c:pt idx="1759">
                  <c:v>8.2799999999999994</c:v>
                </c:pt>
                <c:pt idx="1760">
                  <c:v>7.7999997099999998</c:v>
                </c:pt>
                <c:pt idx="1761">
                  <c:v>6.0099997500000004</c:v>
                </c:pt>
                <c:pt idx="1762">
                  <c:v>3.72</c:v>
                </c:pt>
                <c:pt idx="1763">
                  <c:v>1.9399999400000001</c:v>
                </c:pt>
                <c:pt idx="1764">
                  <c:v>0.53</c:v>
                </c:pt>
                <c:pt idx="1765">
                  <c:v>-0.89</c:v>
                </c:pt>
                <c:pt idx="1766">
                  <c:v>-1.83999991</c:v>
                </c:pt>
                <c:pt idx="1767">
                  <c:v>-2.3199999999999998</c:v>
                </c:pt>
                <c:pt idx="1768">
                  <c:v>-2.3199999999999998</c:v>
                </c:pt>
                <c:pt idx="1769">
                  <c:v>-2.3199999999999998</c:v>
                </c:pt>
                <c:pt idx="1770">
                  <c:v>-2.3199999999999998</c:v>
                </c:pt>
                <c:pt idx="1771">
                  <c:v>-2.3199999999999998</c:v>
                </c:pt>
                <c:pt idx="1772">
                  <c:v>-2.3199999999999998</c:v>
                </c:pt>
                <c:pt idx="1773">
                  <c:v>-2.3199999999999998</c:v>
                </c:pt>
                <c:pt idx="1774">
                  <c:v>-2.3199999999999998</c:v>
                </c:pt>
                <c:pt idx="1775">
                  <c:v>-2.3199999999999998</c:v>
                </c:pt>
                <c:pt idx="1776">
                  <c:v>-2.3199999999999998</c:v>
                </c:pt>
                <c:pt idx="1777">
                  <c:v>-2.3199999999999998</c:v>
                </c:pt>
                <c:pt idx="1778">
                  <c:v>-2.3199999999999998</c:v>
                </c:pt>
                <c:pt idx="1779">
                  <c:v>-2.3199999999999998</c:v>
                </c:pt>
                <c:pt idx="1780">
                  <c:v>-6.19</c:v>
                </c:pt>
                <c:pt idx="1781">
                  <c:v>-6.35</c:v>
                </c:pt>
                <c:pt idx="1782">
                  <c:v>-6.37</c:v>
                </c:pt>
                <c:pt idx="1783">
                  <c:v>-6.14</c:v>
                </c:pt>
                <c:pt idx="1784">
                  <c:v>-5.8199996900000004</c:v>
                </c:pt>
                <c:pt idx="1785">
                  <c:v>-5.44</c:v>
                </c:pt>
                <c:pt idx="1786">
                  <c:v>-5.08</c:v>
                </c:pt>
                <c:pt idx="1787">
                  <c:v>-4.75</c:v>
                </c:pt>
                <c:pt idx="1788">
                  <c:v>-4.45</c:v>
                </c:pt>
                <c:pt idx="1789">
                  <c:v>-4.1399999999999997</c:v>
                </c:pt>
                <c:pt idx="1790">
                  <c:v>-3.88999987</c:v>
                </c:pt>
                <c:pt idx="1791">
                  <c:v>-3.62</c:v>
                </c:pt>
                <c:pt idx="1792">
                  <c:v>-3.37</c:v>
                </c:pt>
                <c:pt idx="1793">
                  <c:v>-3.12</c:v>
                </c:pt>
                <c:pt idx="1794">
                  <c:v>-2.83</c:v>
                </c:pt>
                <c:pt idx="1795">
                  <c:v>-2.6</c:v>
                </c:pt>
                <c:pt idx="1796">
                  <c:v>-2.36</c:v>
                </c:pt>
                <c:pt idx="1797">
                  <c:v>-2.1299998800000002</c:v>
                </c:pt>
                <c:pt idx="1798">
                  <c:v>-1.89</c:v>
                </c:pt>
                <c:pt idx="1799">
                  <c:v>-1.68</c:v>
                </c:pt>
                <c:pt idx="1800">
                  <c:v>-1.48</c:v>
                </c:pt>
                <c:pt idx="1801">
                  <c:v>-1.3</c:v>
                </c:pt>
                <c:pt idx="1802">
                  <c:v>-1.1200000000000001</c:v>
                </c:pt>
                <c:pt idx="1803">
                  <c:v>-0.96</c:v>
                </c:pt>
                <c:pt idx="1804">
                  <c:v>-0.79999995199999996</c:v>
                </c:pt>
                <c:pt idx="1805">
                  <c:v>-0.69</c:v>
                </c:pt>
                <c:pt idx="1806">
                  <c:v>-0.53</c:v>
                </c:pt>
                <c:pt idx="1807">
                  <c:v>-0.42</c:v>
                </c:pt>
                <c:pt idx="1808">
                  <c:v>-0.28999999999999998</c:v>
                </c:pt>
                <c:pt idx="1809">
                  <c:v>-0.19999998799999999</c:v>
                </c:pt>
                <c:pt idx="1810">
                  <c:v>-0.08</c:v>
                </c:pt>
                <c:pt idx="1811">
                  <c:v>0.02</c:v>
                </c:pt>
                <c:pt idx="1812">
                  <c:v>8.9999996099999993E-2</c:v>
                </c:pt>
                <c:pt idx="1813">
                  <c:v>0.21</c:v>
                </c:pt>
                <c:pt idx="1814">
                  <c:v>0.28999999999999998</c:v>
                </c:pt>
                <c:pt idx="1815">
                  <c:v>0.38</c:v>
                </c:pt>
                <c:pt idx="1816">
                  <c:v>0.459999979</c:v>
                </c:pt>
                <c:pt idx="1817">
                  <c:v>0.56999999999999995</c:v>
                </c:pt>
                <c:pt idx="1818">
                  <c:v>0.64</c:v>
                </c:pt>
                <c:pt idx="1819">
                  <c:v>0.69</c:v>
                </c:pt>
                <c:pt idx="1820">
                  <c:v>0.75</c:v>
                </c:pt>
                <c:pt idx="1821">
                  <c:v>0.83</c:v>
                </c:pt>
                <c:pt idx="1822">
                  <c:v>0.90999996699999997</c:v>
                </c:pt>
                <c:pt idx="1823">
                  <c:v>0.96</c:v>
                </c:pt>
                <c:pt idx="1824">
                  <c:v>1.02</c:v>
                </c:pt>
                <c:pt idx="1825">
                  <c:v>1.0799999199999999</c:v>
                </c:pt>
                <c:pt idx="1826">
                  <c:v>1.1399999999999999</c:v>
                </c:pt>
                <c:pt idx="1827">
                  <c:v>1.1899999400000001</c:v>
                </c:pt>
                <c:pt idx="1828">
                  <c:v>1.25</c:v>
                </c:pt>
                <c:pt idx="1829">
                  <c:v>1.3</c:v>
                </c:pt>
                <c:pt idx="1830">
                  <c:v>1.33999991</c:v>
                </c:pt>
                <c:pt idx="1831">
                  <c:v>1.39</c:v>
                </c:pt>
                <c:pt idx="1832">
                  <c:v>1.4399999400000001</c:v>
                </c:pt>
                <c:pt idx="1833">
                  <c:v>1.5</c:v>
                </c:pt>
                <c:pt idx="1834">
                  <c:v>1.53</c:v>
                </c:pt>
                <c:pt idx="1835">
                  <c:v>1.56999993</c:v>
                </c:pt>
                <c:pt idx="1836">
                  <c:v>1.62</c:v>
                </c:pt>
                <c:pt idx="1837">
                  <c:v>1.66</c:v>
                </c:pt>
                <c:pt idx="1838">
                  <c:v>1.67</c:v>
                </c:pt>
                <c:pt idx="1839">
                  <c:v>1.73</c:v>
                </c:pt>
                <c:pt idx="1840">
                  <c:v>1.78</c:v>
                </c:pt>
                <c:pt idx="1841">
                  <c:v>1.78</c:v>
                </c:pt>
                <c:pt idx="1842">
                  <c:v>1.8499999</c:v>
                </c:pt>
                <c:pt idx="1843">
                  <c:v>1.8499999</c:v>
                </c:pt>
                <c:pt idx="1844">
                  <c:v>1.89</c:v>
                </c:pt>
                <c:pt idx="1845">
                  <c:v>1.92</c:v>
                </c:pt>
                <c:pt idx="1846">
                  <c:v>1.95999992</c:v>
                </c:pt>
                <c:pt idx="1847">
                  <c:v>2</c:v>
                </c:pt>
                <c:pt idx="1848">
                  <c:v>2.0299999999999998</c:v>
                </c:pt>
                <c:pt idx="1849">
                  <c:v>2.0499999999999998</c:v>
                </c:pt>
                <c:pt idx="1850">
                  <c:v>2.08</c:v>
                </c:pt>
                <c:pt idx="1851">
                  <c:v>2.12</c:v>
                </c:pt>
                <c:pt idx="1852">
                  <c:v>2.13999987</c:v>
                </c:pt>
                <c:pt idx="1853">
                  <c:v>2.16999984</c:v>
                </c:pt>
                <c:pt idx="1854">
                  <c:v>2.19</c:v>
                </c:pt>
                <c:pt idx="1855">
                  <c:v>2.21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4A9-463E-9946-D1DC664494D4}"/>
            </c:ext>
          </c:extLst>
        </c:ser>
        <c:ser>
          <c:idx val="5"/>
          <c:order val="5"/>
          <c:tx>
            <c:strRef>
              <c:f>Tabelle1!$AE$1</c:f>
              <c:strCache>
                <c:ptCount val="1"/>
                <c:pt idx="0">
                  <c:v>Temp_VD_surface2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yVal>
            <c:numRef>
              <c:f>Tabelle1!$AE$2:$AE$1857</c:f>
              <c:numCache>
                <c:formatCode>General</c:formatCode>
                <c:ptCount val="1856"/>
                <c:pt idx="0">
                  <c:v>-0.17</c:v>
                </c:pt>
                <c:pt idx="1">
                  <c:v>-0.17</c:v>
                </c:pt>
                <c:pt idx="2">
                  <c:v>-0.17</c:v>
                </c:pt>
                <c:pt idx="3">
                  <c:v>-0.17</c:v>
                </c:pt>
                <c:pt idx="4">
                  <c:v>-0.17</c:v>
                </c:pt>
                <c:pt idx="5">
                  <c:v>-0.16</c:v>
                </c:pt>
                <c:pt idx="6">
                  <c:v>-0.16</c:v>
                </c:pt>
                <c:pt idx="7">
                  <c:v>-0.16</c:v>
                </c:pt>
                <c:pt idx="8">
                  <c:v>-0.16</c:v>
                </c:pt>
                <c:pt idx="9">
                  <c:v>-0.14000000000000001</c:v>
                </c:pt>
                <c:pt idx="10">
                  <c:v>-0.14000000000000001</c:v>
                </c:pt>
                <c:pt idx="11">
                  <c:v>-0.16</c:v>
                </c:pt>
                <c:pt idx="12">
                  <c:v>-0.13</c:v>
                </c:pt>
                <c:pt idx="13">
                  <c:v>-0.14000000000000001</c:v>
                </c:pt>
                <c:pt idx="14">
                  <c:v>-0.14000000000000001</c:v>
                </c:pt>
                <c:pt idx="15">
                  <c:v>-0.14000000000000001</c:v>
                </c:pt>
                <c:pt idx="16">
                  <c:v>-0.14000000000000001</c:v>
                </c:pt>
                <c:pt idx="17">
                  <c:v>-0.14000000000000001</c:v>
                </c:pt>
                <c:pt idx="18">
                  <c:v>-0.14000000000000001</c:v>
                </c:pt>
                <c:pt idx="19">
                  <c:v>-0.13</c:v>
                </c:pt>
                <c:pt idx="20">
                  <c:v>-0.16</c:v>
                </c:pt>
                <c:pt idx="21">
                  <c:v>-0.14000000000000001</c:v>
                </c:pt>
                <c:pt idx="22">
                  <c:v>-0.13</c:v>
                </c:pt>
                <c:pt idx="23">
                  <c:v>-0.13</c:v>
                </c:pt>
                <c:pt idx="24">
                  <c:v>-0.12</c:v>
                </c:pt>
                <c:pt idx="25">
                  <c:v>-0.13</c:v>
                </c:pt>
                <c:pt idx="26">
                  <c:v>-0.13</c:v>
                </c:pt>
                <c:pt idx="27">
                  <c:v>-0.13</c:v>
                </c:pt>
                <c:pt idx="28">
                  <c:v>-0.12</c:v>
                </c:pt>
                <c:pt idx="29">
                  <c:v>-0.12</c:v>
                </c:pt>
                <c:pt idx="30">
                  <c:v>-0.12</c:v>
                </c:pt>
                <c:pt idx="31">
                  <c:v>-0.11</c:v>
                </c:pt>
                <c:pt idx="32">
                  <c:v>-0.11</c:v>
                </c:pt>
                <c:pt idx="33">
                  <c:v>-0.12</c:v>
                </c:pt>
                <c:pt idx="34">
                  <c:v>-0.12</c:v>
                </c:pt>
                <c:pt idx="35">
                  <c:v>-0.08</c:v>
                </c:pt>
                <c:pt idx="36">
                  <c:v>-0.11</c:v>
                </c:pt>
                <c:pt idx="37">
                  <c:v>-0.11</c:v>
                </c:pt>
                <c:pt idx="38">
                  <c:v>-0.11</c:v>
                </c:pt>
                <c:pt idx="39">
                  <c:v>-0.11</c:v>
                </c:pt>
                <c:pt idx="40">
                  <c:v>-0.08</c:v>
                </c:pt>
                <c:pt idx="41">
                  <c:v>-0.08</c:v>
                </c:pt>
                <c:pt idx="42">
                  <c:v>-0.08</c:v>
                </c:pt>
                <c:pt idx="43">
                  <c:v>-0.08</c:v>
                </c:pt>
                <c:pt idx="44">
                  <c:v>-0.08</c:v>
                </c:pt>
                <c:pt idx="45">
                  <c:v>-0.08</c:v>
                </c:pt>
                <c:pt idx="46">
                  <c:v>-0.08</c:v>
                </c:pt>
                <c:pt idx="47">
                  <c:v>-0.08</c:v>
                </c:pt>
                <c:pt idx="48">
                  <c:v>-0.08</c:v>
                </c:pt>
                <c:pt idx="49">
                  <c:v>-0.08</c:v>
                </c:pt>
                <c:pt idx="50">
                  <c:v>-0.11</c:v>
                </c:pt>
                <c:pt idx="51">
                  <c:v>-0.16</c:v>
                </c:pt>
                <c:pt idx="52">
                  <c:v>-0.19</c:v>
                </c:pt>
                <c:pt idx="53">
                  <c:v>-0.22999998899999999</c:v>
                </c:pt>
                <c:pt idx="54">
                  <c:v>-0.28000000000000003</c:v>
                </c:pt>
                <c:pt idx="55">
                  <c:v>-0.329999983</c:v>
                </c:pt>
                <c:pt idx="56">
                  <c:v>-0.39999997599999998</c:v>
                </c:pt>
                <c:pt idx="57">
                  <c:v>-0.44</c:v>
                </c:pt>
                <c:pt idx="58">
                  <c:v>-0.51</c:v>
                </c:pt>
                <c:pt idx="59">
                  <c:v>-0.55000000000000004</c:v>
                </c:pt>
                <c:pt idx="60">
                  <c:v>-0.599999964</c:v>
                </c:pt>
                <c:pt idx="61">
                  <c:v>-0.65</c:v>
                </c:pt>
                <c:pt idx="62">
                  <c:v>-0.66999995700000003</c:v>
                </c:pt>
                <c:pt idx="63">
                  <c:v>-0.71</c:v>
                </c:pt>
                <c:pt idx="64">
                  <c:v>-0.76</c:v>
                </c:pt>
                <c:pt idx="65">
                  <c:v>-0.78</c:v>
                </c:pt>
                <c:pt idx="66">
                  <c:v>-0.82</c:v>
                </c:pt>
                <c:pt idx="67">
                  <c:v>-0.849999964</c:v>
                </c:pt>
                <c:pt idx="68">
                  <c:v>-0.87</c:v>
                </c:pt>
                <c:pt idx="69">
                  <c:v>-0.91999995700000003</c:v>
                </c:pt>
                <c:pt idx="70">
                  <c:v>-0.96</c:v>
                </c:pt>
                <c:pt idx="71">
                  <c:v>-0.97999995900000003</c:v>
                </c:pt>
                <c:pt idx="72">
                  <c:v>-1.03</c:v>
                </c:pt>
                <c:pt idx="73">
                  <c:v>-1.06999993</c:v>
                </c:pt>
                <c:pt idx="74">
                  <c:v>-1.1000000000000001</c:v>
                </c:pt>
                <c:pt idx="75">
                  <c:v>-1.1399999999999999</c:v>
                </c:pt>
                <c:pt idx="76">
                  <c:v>-1.1899999400000001</c:v>
                </c:pt>
                <c:pt idx="77">
                  <c:v>-1.23</c:v>
                </c:pt>
                <c:pt idx="78">
                  <c:v>-1.26</c:v>
                </c:pt>
                <c:pt idx="79">
                  <c:v>-1.3</c:v>
                </c:pt>
                <c:pt idx="80">
                  <c:v>-1.31999993</c:v>
                </c:pt>
                <c:pt idx="81">
                  <c:v>-1.37</c:v>
                </c:pt>
                <c:pt idx="82">
                  <c:v>-1.42</c:v>
                </c:pt>
                <c:pt idx="83">
                  <c:v>-1.45999992</c:v>
                </c:pt>
                <c:pt idx="84">
                  <c:v>-1.52</c:v>
                </c:pt>
                <c:pt idx="85">
                  <c:v>-1.53</c:v>
                </c:pt>
                <c:pt idx="86">
                  <c:v>-1.56999993</c:v>
                </c:pt>
                <c:pt idx="87">
                  <c:v>-1.61</c:v>
                </c:pt>
                <c:pt idx="88">
                  <c:v>-1.64</c:v>
                </c:pt>
                <c:pt idx="89">
                  <c:v>-1.66</c:v>
                </c:pt>
                <c:pt idx="90">
                  <c:v>-1.6899999400000001</c:v>
                </c:pt>
                <c:pt idx="91">
                  <c:v>-1.7199999100000001</c:v>
                </c:pt>
                <c:pt idx="92">
                  <c:v>-1.75</c:v>
                </c:pt>
                <c:pt idx="93">
                  <c:v>-1.75</c:v>
                </c:pt>
                <c:pt idx="94">
                  <c:v>-1.8</c:v>
                </c:pt>
                <c:pt idx="95">
                  <c:v>-1.81999993</c:v>
                </c:pt>
                <c:pt idx="96">
                  <c:v>-1.86</c:v>
                </c:pt>
                <c:pt idx="97">
                  <c:v>-1.9</c:v>
                </c:pt>
                <c:pt idx="98">
                  <c:v>-1.93</c:v>
                </c:pt>
                <c:pt idx="99">
                  <c:v>-1.9499999299999999</c:v>
                </c:pt>
                <c:pt idx="100">
                  <c:v>-1.99</c:v>
                </c:pt>
                <c:pt idx="101">
                  <c:v>-2.02</c:v>
                </c:pt>
                <c:pt idx="102">
                  <c:v>-2.0499999999999998</c:v>
                </c:pt>
                <c:pt idx="103">
                  <c:v>-2.11</c:v>
                </c:pt>
                <c:pt idx="104">
                  <c:v>-2.13999987</c:v>
                </c:pt>
                <c:pt idx="105">
                  <c:v>-2.2000000000000002</c:v>
                </c:pt>
                <c:pt idx="106">
                  <c:v>-2.2200000000000002</c:v>
                </c:pt>
                <c:pt idx="107">
                  <c:v>-2.2599999999999998</c:v>
                </c:pt>
                <c:pt idx="108">
                  <c:v>-2.31</c:v>
                </c:pt>
                <c:pt idx="109">
                  <c:v>-2.41999984</c:v>
                </c:pt>
                <c:pt idx="110">
                  <c:v>-2.61</c:v>
                </c:pt>
                <c:pt idx="111">
                  <c:v>-2.9099998500000002</c:v>
                </c:pt>
                <c:pt idx="112">
                  <c:v>-3.23</c:v>
                </c:pt>
                <c:pt idx="113">
                  <c:v>-3.54</c:v>
                </c:pt>
                <c:pt idx="114">
                  <c:v>-3.82</c:v>
                </c:pt>
                <c:pt idx="115">
                  <c:v>-4.0099997500000004</c:v>
                </c:pt>
                <c:pt idx="116">
                  <c:v>-4.13</c:v>
                </c:pt>
                <c:pt idx="117">
                  <c:v>-4.1500000000000004</c:v>
                </c:pt>
                <c:pt idx="118">
                  <c:v>-4.1500000000000004</c:v>
                </c:pt>
                <c:pt idx="119">
                  <c:v>-4.13</c:v>
                </c:pt>
                <c:pt idx="120">
                  <c:v>-4.08999968</c:v>
                </c:pt>
                <c:pt idx="121">
                  <c:v>-4.0299997300000001</c:v>
                </c:pt>
                <c:pt idx="122">
                  <c:v>-4.0099997500000004</c:v>
                </c:pt>
                <c:pt idx="123">
                  <c:v>-4.0099997500000004</c:v>
                </c:pt>
                <c:pt idx="124">
                  <c:v>-4.0099997500000004</c:v>
                </c:pt>
                <c:pt idx="125">
                  <c:v>-4.0099997500000004</c:v>
                </c:pt>
                <c:pt idx="126">
                  <c:v>-4.0099997500000004</c:v>
                </c:pt>
                <c:pt idx="127">
                  <c:v>-4.0099997500000004</c:v>
                </c:pt>
                <c:pt idx="128">
                  <c:v>-4.0099997500000004</c:v>
                </c:pt>
                <c:pt idx="129">
                  <c:v>-4.0099997500000004</c:v>
                </c:pt>
                <c:pt idx="130">
                  <c:v>-4.0099997500000004</c:v>
                </c:pt>
                <c:pt idx="131">
                  <c:v>-4.0099997500000004</c:v>
                </c:pt>
                <c:pt idx="132">
                  <c:v>-4.0099997500000004</c:v>
                </c:pt>
                <c:pt idx="133">
                  <c:v>-4.0099997500000004</c:v>
                </c:pt>
                <c:pt idx="134">
                  <c:v>-3.33</c:v>
                </c:pt>
                <c:pt idx="135">
                  <c:v>-3.29</c:v>
                </c:pt>
                <c:pt idx="136">
                  <c:v>-3.25</c:v>
                </c:pt>
                <c:pt idx="137">
                  <c:v>-3.22</c:v>
                </c:pt>
                <c:pt idx="138">
                  <c:v>-3.13999987</c:v>
                </c:pt>
                <c:pt idx="139">
                  <c:v>-3.12</c:v>
                </c:pt>
                <c:pt idx="140">
                  <c:v>-3.06</c:v>
                </c:pt>
                <c:pt idx="141">
                  <c:v>-3.01</c:v>
                </c:pt>
                <c:pt idx="142">
                  <c:v>-2.98</c:v>
                </c:pt>
                <c:pt idx="143">
                  <c:v>-2.9099998500000002</c:v>
                </c:pt>
                <c:pt idx="144">
                  <c:v>-2.87</c:v>
                </c:pt>
                <c:pt idx="145">
                  <c:v>-2.85</c:v>
                </c:pt>
                <c:pt idx="146">
                  <c:v>-2.79</c:v>
                </c:pt>
                <c:pt idx="147">
                  <c:v>-2.74</c:v>
                </c:pt>
                <c:pt idx="148">
                  <c:v>-2.69</c:v>
                </c:pt>
                <c:pt idx="149">
                  <c:v>-2.63999987</c:v>
                </c:pt>
                <c:pt idx="150">
                  <c:v>-2.6</c:v>
                </c:pt>
                <c:pt idx="151">
                  <c:v>-2.57</c:v>
                </c:pt>
                <c:pt idx="152">
                  <c:v>-2.52</c:v>
                </c:pt>
                <c:pt idx="153">
                  <c:v>-2.48</c:v>
                </c:pt>
                <c:pt idx="154">
                  <c:v>-2.44</c:v>
                </c:pt>
                <c:pt idx="155">
                  <c:v>-2.38999987</c:v>
                </c:pt>
                <c:pt idx="156">
                  <c:v>-2.3799998800000002</c:v>
                </c:pt>
                <c:pt idx="157">
                  <c:v>-2.33</c:v>
                </c:pt>
                <c:pt idx="158">
                  <c:v>-2.29</c:v>
                </c:pt>
                <c:pt idx="159">
                  <c:v>-2.27</c:v>
                </c:pt>
                <c:pt idx="160">
                  <c:v>-2.21</c:v>
                </c:pt>
                <c:pt idx="161">
                  <c:v>-2.2000000000000002</c:v>
                </c:pt>
                <c:pt idx="162">
                  <c:v>-2.1599998500000002</c:v>
                </c:pt>
                <c:pt idx="163">
                  <c:v>-2.12</c:v>
                </c:pt>
                <c:pt idx="164">
                  <c:v>-2.1</c:v>
                </c:pt>
                <c:pt idx="165">
                  <c:v>-2.0499999999999998</c:v>
                </c:pt>
                <c:pt idx="166">
                  <c:v>-2.04</c:v>
                </c:pt>
                <c:pt idx="167">
                  <c:v>-2.0099999999999998</c:v>
                </c:pt>
                <c:pt idx="168">
                  <c:v>-1.95999992</c:v>
                </c:pt>
                <c:pt idx="169">
                  <c:v>-1.95999992</c:v>
                </c:pt>
                <c:pt idx="170">
                  <c:v>-1.93</c:v>
                </c:pt>
                <c:pt idx="171">
                  <c:v>-1.91</c:v>
                </c:pt>
                <c:pt idx="172">
                  <c:v>-1.86</c:v>
                </c:pt>
                <c:pt idx="173">
                  <c:v>-1.83999991</c:v>
                </c:pt>
                <c:pt idx="174">
                  <c:v>-1.81999993</c:v>
                </c:pt>
                <c:pt idx="175">
                  <c:v>-1.8</c:v>
                </c:pt>
                <c:pt idx="176">
                  <c:v>-1.78</c:v>
                </c:pt>
                <c:pt idx="177">
                  <c:v>-1.77</c:v>
                </c:pt>
                <c:pt idx="178">
                  <c:v>-1.73</c:v>
                </c:pt>
                <c:pt idx="179">
                  <c:v>-1.70999992</c:v>
                </c:pt>
                <c:pt idx="180">
                  <c:v>-1.68</c:v>
                </c:pt>
                <c:pt idx="181">
                  <c:v>-1.67</c:v>
                </c:pt>
                <c:pt idx="182">
                  <c:v>-1.64</c:v>
                </c:pt>
                <c:pt idx="183">
                  <c:v>-1.61</c:v>
                </c:pt>
                <c:pt idx="184">
                  <c:v>-1.5799999199999999</c:v>
                </c:pt>
                <c:pt idx="185">
                  <c:v>-1.56999993</c:v>
                </c:pt>
                <c:pt idx="186">
                  <c:v>-1.55</c:v>
                </c:pt>
                <c:pt idx="187">
                  <c:v>-1.52</c:v>
                </c:pt>
                <c:pt idx="188">
                  <c:v>-1.5</c:v>
                </c:pt>
                <c:pt idx="189">
                  <c:v>-1.48</c:v>
                </c:pt>
                <c:pt idx="190">
                  <c:v>-1.48</c:v>
                </c:pt>
                <c:pt idx="191">
                  <c:v>-1.45999992</c:v>
                </c:pt>
                <c:pt idx="192">
                  <c:v>-1.4399999400000001</c:v>
                </c:pt>
                <c:pt idx="193">
                  <c:v>-1.41</c:v>
                </c:pt>
                <c:pt idx="194">
                  <c:v>-1.39</c:v>
                </c:pt>
                <c:pt idx="195">
                  <c:v>-1.37</c:v>
                </c:pt>
                <c:pt idx="196">
                  <c:v>-1.33999991</c:v>
                </c:pt>
                <c:pt idx="197">
                  <c:v>-1.31999993</c:v>
                </c:pt>
                <c:pt idx="198">
                  <c:v>-1.31999993</c:v>
                </c:pt>
                <c:pt idx="199">
                  <c:v>-1.3</c:v>
                </c:pt>
                <c:pt idx="200">
                  <c:v>-1.3</c:v>
                </c:pt>
                <c:pt idx="201">
                  <c:v>-1.25</c:v>
                </c:pt>
                <c:pt idx="202">
                  <c:v>-1.23</c:v>
                </c:pt>
                <c:pt idx="203">
                  <c:v>-1.23</c:v>
                </c:pt>
                <c:pt idx="204">
                  <c:v>-1.20999992</c:v>
                </c:pt>
                <c:pt idx="205">
                  <c:v>-1.1899999400000001</c:v>
                </c:pt>
                <c:pt idx="206">
                  <c:v>-1.1599999999999999</c:v>
                </c:pt>
                <c:pt idx="207">
                  <c:v>-1.1599999999999999</c:v>
                </c:pt>
                <c:pt idx="208">
                  <c:v>-1.1399999999999999</c:v>
                </c:pt>
                <c:pt idx="209">
                  <c:v>-1.1000000000000001</c:v>
                </c:pt>
                <c:pt idx="210">
                  <c:v>-1.1000000000000001</c:v>
                </c:pt>
                <c:pt idx="211">
                  <c:v>-1.06999993</c:v>
                </c:pt>
                <c:pt idx="212">
                  <c:v>-1.06999993</c:v>
                </c:pt>
                <c:pt idx="213">
                  <c:v>-1.05</c:v>
                </c:pt>
                <c:pt idx="214">
                  <c:v>-1.03</c:v>
                </c:pt>
                <c:pt idx="215">
                  <c:v>-1.03</c:v>
                </c:pt>
                <c:pt idx="216">
                  <c:v>-1.01</c:v>
                </c:pt>
                <c:pt idx="217">
                  <c:v>-1</c:v>
                </c:pt>
                <c:pt idx="218">
                  <c:v>-0.96</c:v>
                </c:pt>
                <c:pt idx="219">
                  <c:v>-0.97999995900000003</c:v>
                </c:pt>
                <c:pt idx="220">
                  <c:v>-0.94</c:v>
                </c:pt>
                <c:pt idx="221">
                  <c:v>-0.94</c:v>
                </c:pt>
                <c:pt idx="222">
                  <c:v>-0.94</c:v>
                </c:pt>
                <c:pt idx="223">
                  <c:v>-0.91999995700000003</c:v>
                </c:pt>
                <c:pt idx="224">
                  <c:v>-0.89</c:v>
                </c:pt>
                <c:pt idx="225">
                  <c:v>-0.89</c:v>
                </c:pt>
                <c:pt idx="226">
                  <c:v>-0.87</c:v>
                </c:pt>
                <c:pt idx="227">
                  <c:v>-0.849999964</c:v>
                </c:pt>
                <c:pt idx="228">
                  <c:v>-0.83</c:v>
                </c:pt>
                <c:pt idx="229">
                  <c:v>-0.83</c:v>
                </c:pt>
                <c:pt idx="230">
                  <c:v>-0.82</c:v>
                </c:pt>
                <c:pt idx="231">
                  <c:v>-0.79999995199999996</c:v>
                </c:pt>
                <c:pt idx="232">
                  <c:v>-0.79999995199999996</c:v>
                </c:pt>
                <c:pt idx="233">
                  <c:v>-0.78</c:v>
                </c:pt>
                <c:pt idx="234">
                  <c:v>-0.76</c:v>
                </c:pt>
                <c:pt idx="235">
                  <c:v>-0.76</c:v>
                </c:pt>
                <c:pt idx="236">
                  <c:v>-0.74</c:v>
                </c:pt>
                <c:pt idx="237">
                  <c:v>-0.74</c:v>
                </c:pt>
                <c:pt idx="238">
                  <c:v>-0.71</c:v>
                </c:pt>
                <c:pt idx="239">
                  <c:v>-0.71</c:v>
                </c:pt>
                <c:pt idx="240">
                  <c:v>-0.71</c:v>
                </c:pt>
                <c:pt idx="241">
                  <c:v>-0.69</c:v>
                </c:pt>
                <c:pt idx="242">
                  <c:v>-0.66999995700000003</c:v>
                </c:pt>
                <c:pt idx="243">
                  <c:v>-0.66999995700000003</c:v>
                </c:pt>
                <c:pt idx="244">
                  <c:v>-0.65999996699999997</c:v>
                </c:pt>
                <c:pt idx="245">
                  <c:v>-0.65</c:v>
                </c:pt>
                <c:pt idx="246">
                  <c:v>-0.65</c:v>
                </c:pt>
                <c:pt idx="247">
                  <c:v>-0.62</c:v>
                </c:pt>
                <c:pt idx="248">
                  <c:v>-0.62</c:v>
                </c:pt>
                <c:pt idx="249">
                  <c:v>-0.599999964</c:v>
                </c:pt>
                <c:pt idx="250">
                  <c:v>-0.57999999999999996</c:v>
                </c:pt>
                <c:pt idx="251">
                  <c:v>-0.599999964</c:v>
                </c:pt>
                <c:pt idx="252">
                  <c:v>-0.56000000000000005</c:v>
                </c:pt>
                <c:pt idx="253">
                  <c:v>-0.56000000000000005</c:v>
                </c:pt>
                <c:pt idx="254">
                  <c:v>-0.55000000000000004</c:v>
                </c:pt>
                <c:pt idx="255">
                  <c:v>-0.56000000000000005</c:v>
                </c:pt>
                <c:pt idx="256">
                  <c:v>-0.55000000000000004</c:v>
                </c:pt>
                <c:pt idx="257">
                  <c:v>-0.51</c:v>
                </c:pt>
                <c:pt idx="258">
                  <c:v>-0.51</c:v>
                </c:pt>
                <c:pt idx="259">
                  <c:v>-0.5</c:v>
                </c:pt>
                <c:pt idx="260">
                  <c:v>-0.5</c:v>
                </c:pt>
                <c:pt idx="261">
                  <c:v>-0.5</c:v>
                </c:pt>
                <c:pt idx="262">
                  <c:v>-0.48999998</c:v>
                </c:pt>
                <c:pt idx="263">
                  <c:v>-0.47</c:v>
                </c:pt>
                <c:pt idx="264">
                  <c:v>-0.459999979</c:v>
                </c:pt>
                <c:pt idx="265">
                  <c:v>-0.44</c:v>
                </c:pt>
                <c:pt idx="266">
                  <c:v>-0.44</c:v>
                </c:pt>
                <c:pt idx="267">
                  <c:v>-0.44</c:v>
                </c:pt>
                <c:pt idx="268">
                  <c:v>-0.44</c:v>
                </c:pt>
                <c:pt idx="269">
                  <c:v>-0.42</c:v>
                </c:pt>
                <c:pt idx="270">
                  <c:v>-0.41</c:v>
                </c:pt>
                <c:pt idx="271">
                  <c:v>-0.39999997599999998</c:v>
                </c:pt>
                <c:pt idx="272">
                  <c:v>-0.39999997599999998</c:v>
                </c:pt>
                <c:pt idx="273">
                  <c:v>-0.39</c:v>
                </c:pt>
                <c:pt idx="274">
                  <c:v>-0.39</c:v>
                </c:pt>
                <c:pt idx="275">
                  <c:v>-0.35</c:v>
                </c:pt>
                <c:pt idx="276">
                  <c:v>-0.35</c:v>
                </c:pt>
                <c:pt idx="277">
                  <c:v>-0.35</c:v>
                </c:pt>
                <c:pt idx="278">
                  <c:v>-0.329999983</c:v>
                </c:pt>
                <c:pt idx="279">
                  <c:v>-0.329999983</c:v>
                </c:pt>
                <c:pt idx="280">
                  <c:v>-0.329999983</c:v>
                </c:pt>
                <c:pt idx="281">
                  <c:v>-0.329999983</c:v>
                </c:pt>
                <c:pt idx="282">
                  <c:v>-0.31</c:v>
                </c:pt>
                <c:pt idx="283">
                  <c:v>-0.329999983</c:v>
                </c:pt>
                <c:pt idx="284">
                  <c:v>-0.28999999999999998</c:v>
                </c:pt>
                <c:pt idx="285">
                  <c:v>-0.28999999999999998</c:v>
                </c:pt>
                <c:pt idx="286">
                  <c:v>-0.299999982</c:v>
                </c:pt>
                <c:pt idx="287">
                  <c:v>-0.28999999999999998</c:v>
                </c:pt>
                <c:pt idx="288">
                  <c:v>-0.28000000000000003</c:v>
                </c:pt>
                <c:pt idx="289">
                  <c:v>-0.26</c:v>
                </c:pt>
                <c:pt idx="290">
                  <c:v>-0.26</c:v>
                </c:pt>
                <c:pt idx="291">
                  <c:v>-0.26</c:v>
                </c:pt>
                <c:pt idx="292">
                  <c:v>-0.25</c:v>
                </c:pt>
                <c:pt idx="293">
                  <c:v>-0.24</c:v>
                </c:pt>
                <c:pt idx="294">
                  <c:v>-0.24</c:v>
                </c:pt>
                <c:pt idx="295">
                  <c:v>-0.22999998899999999</c:v>
                </c:pt>
                <c:pt idx="296">
                  <c:v>-0.22999998899999999</c:v>
                </c:pt>
                <c:pt idx="297">
                  <c:v>-0.24</c:v>
                </c:pt>
                <c:pt idx="298">
                  <c:v>-0.22</c:v>
                </c:pt>
                <c:pt idx="299">
                  <c:v>-0.22999998899999999</c:v>
                </c:pt>
                <c:pt idx="300">
                  <c:v>-0.19999998799999999</c:v>
                </c:pt>
                <c:pt idx="301">
                  <c:v>-0.19999998799999999</c:v>
                </c:pt>
                <c:pt idx="302">
                  <c:v>-0.19</c:v>
                </c:pt>
                <c:pt idx="303">
                  <c:v>-0.19999998799999999</c:v>
                </c:pt>
                <c:pt idx="304">
                  <c:v>-0.17</c:v>
                </c:pt>
                <c:pt idx="305">
                  <c:v>-0.19</c:v>
                </c:pt>
                <c:pt idx="306">
                  <c:v>-0.16</c:v>
                </c:pt>
                <c:pt idx="307">
                  <c:v>-0.17</c:v>
                </c:pt>
                <c:pt idx="308">
                  <c:v>-0.17</c:v>
                </c:pt>
                <c:pt idx="309">
                  <c:v>-0.16</c:v>
                </c:pt>
                <c:pt idx="310">
                  <c:v>-0.16</c:v>
                </c:pt>
                <c:pt idx="311">
                  <c:v>-0.14000000000000001</c:v>
                </c:pt>
                <c:pt idx="312">
                  <c:v>-0.16</c:v>
                </c:pt>
                <c:pt idx="313">
                  <c:v>-0.14000000000000001</c:v>
                </c:pt>
                <c:pt idx="314">
                  <c:v>-0.13</c:v>
                </c:pt>
                <c:pt idx="315">
                  <c:v>-0.13</c:v>
                </c:pt>
                <c:pt idx="316">
                  <c:v>-0.13</c:v>
                </c:pt>
                <c:pt idx="317">
                  <c:v>-0.12</c:v>
                </c:pt>
                <c:pt idx="318">
                  <c:v>-0.12</c:v>
                </c:pt>
                <c:pt idx="319">
                  <c:v>-0.08</c:v>
                </c:pt>
                <c:pt idx="320">
                  <c:v>-0.11</c:v>
                </c:pt>
                <c:pt idx="321">
                  <c:v>-0.11</c:v>
                </c:pt>
                <c:pt idx="322">
                  <c:v>-0.08</c:v>
                </c:pt>
                <c:pt idx="323">
                  <c:v>-0.11</c:v>
                </c:pt>
                <c:pt idx="324">
                  <c:v>-0.08</c:v>
                </c:pt>
                <c:pt idx="325">
                  <c:v>-0.08</c:v>
                </c:pt>
                <c:pt idx="326">
                  <c:v>-7.0000000000000007E-2</c:v>
                </c:pt>
                <c:pt idx="327">
                  <c:v>-0.08</c:v>
                </c:pt>
                <c:pt idx="328">
                  <c:v>-7.0000000000000007E-2</c:v>
                </c:pt>
                <c:pt idx="329">
                  <c:v>-7.0000000000000007E-2</c:v>
                </c:pt>
                <c:pt idx="330">
                  <c:v>-7.0000000000000007E-2</c:v>
                </c:pt>
                <c:pt idx="331">
                  <c:v>-7.0000000000000007E-2</c:v>
                </c:pt>
                <c:pt idx="332">
                  <c:v>-0.06</c:v>
                </c:pt>
                <c:pt idx="333">
                  <c:v>-0.04</c:v>
                </c:pt>
                <c:pt idx="334">
                  <c:v>-0.04</c:v>
                </c:pt>
                <c:pt idx="335">
                  <c:v>-0.06</c:v>
                </c:pt>
                <c:pt idx="336">
                  <c:v>-0.06</c:v>
                </c:pt>
                <c:pt idx="337">
                  <c:v>-0.04</c:v>
                </c:pt>
                <c:pt idx="338">
                  <c:v>-0.06</c:v>
                </c:pt>
                <c:pt idx="339">
                  <c:v>-0.03</c:v>
                </c:pt>
                <c:pt idx="340">
                  <c:v>-0.02</c:v>
                </c:pt>
                <c:pt idx="341">
                  <c:v>-0.03</c:v>
                </c:pt>
                <c:pt idx="342">
                  <c:v>-0.02</c:v>
                </c:pt>
                <c:pt idx="343">
                  <c:v>-0.02</c:v>
                </c:pt>
                <c:pt idx="344">
                  <c:v>-0.02</c:v>
                </c:pt>
                <c:pt idx="345">
                  <c:v>-0.01</c:v>
                </c:pt>
                <c:pt idx="346">
                  <c:v>0</c:v>
                </c:pt>
                <c:pt idx="347">
                  <c:v>-0.01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0.01</c:v>
                </c:pt>
                <c:pt idx="352">
                  <c:v>0.01</c:v>
                </c:pt>
                <c:pt idx="353">
                  <c:v>0.01</c:v>
                </c:pt>
                <c:pt idx="354">
                  <c:v>0.02</c:v>
                </c:pt>
                <c:pt idx="355">
                  <c:v>0.01</c:v>
                </c:pt>
                <c:pt idx="356">
                  <c:v>0.01</c:v>
                </c:pt>
                <c:pt idx="357">
                  <c:v>0.02</c:v>
                </c:pt>
                <c:pt idx="358">
                  <c:v>0.03</c:v>
                </c:pt>
                <c:pt idx="359">
                  <c:v>0.03</c:v>
                </c:pt>
                <c:pt idx="360">
                  <c:v>0.02</c:v>
                </c:pt>
                <c:pt idx="361">
                  <c:v>0.04</c:v>
                </c:pt>
                <c:pt idx="362">
                  <c:v>0.04</c:v>
                </c:pt>
                <c:pt idx="363">
                  <c:v>0.04</c:v>
                </c:pt>
                <c:pt idx="364">
                  <c:v>0.04</c:v>
                </c:pt>
                <c:pt idx="365">
                  <c:v>0.04</c:v>
                </c:pt>
                <c:pt idx="366">
                  <c:v>0.04</c:v>
                </c:pt>
                <c:pt idx="367">
                  <c:v>7.0000000000000007E-2</c:v>
                </c:pt>
                <c:pt idx="368">
                  <c:v>0.06</c:v>
                </c:pt>
                <c:pt idx="369">
                  <c:v>0.06</c:v>
                </c:pt>
                <c:pt idx="370">
                  <c:v>7.0000000000000007E-2</c:v>
                </c:pt>
                <c:pt idx="371">
                  <c:v>0.08</c:v>
                </c:pt>
                <c:pt idx="372">
                  <c:v>0.08</c:v>
                </c:pt>
                <c:pt idx="373">
                  <c:v>0.08</c:v>
                </c:pt>
                <c:pt idx="374">
                  <c:v>0.11</c:v>
                </c:pt>
                <c:pt idx="375">
                  <c:v>0.11</c:v>
                </c:pt>
                <c:pt idx="376">
                  <c:v>0.12</c:v>
                </c:pt>
                <c:pt idx="377">
                  <c:v>0.12</c:v>
                </c:pt>
                <c:pt idx="378">
                  <c:v>0.13</c:v>
                </c:pt>
                <c:pt idx="379">
                  <c:v>0.12</c:v>
                </c:pt>
                <c:pt idx="380">
                  <c:v>0.12</c:v>
                </c:pt>
                <c:pt idx="381">
                  <c:v>0.14000000000000001</c:v>
                </c:pt>
                <c:pt idx="382">
                  <c:v>0.16</c:v>
                </c:pt>
                <c:pt idx="383">
                  <c:v>0.16</c:v>
                </c:pt>
                <c:pt idx="384">
                  <c:v>0.14000000000000001</c:v>
                </c:pt>
                <c:pt idx="385">
                  <c:v>0.17</c:v>
                </c:pt>
                <c:pt idx="386">
                  <c:v>0.17</c:v>
                </c:pt>
                <c:pt idx="387">
                  <c:v>0.179999992</c:v>
                </c:pt>
                <c:pt idx="388">
                  <c:v>0.19</c:v>
                </c:pt>
                <c:pt idx="389">
                  <c:v>0.19</c:v>
                </c:pt>
                <c:pt idx="390">
                  <c:v>0.19999998799999999</c:v>
                </c:pt>
                <c:pt idx="391">
                  <c:v>0.22</c:v>
                </c:pt>
                <c:pt idx="392">
                  <c:v>0.22999998899999999</c:v>
                </c:pt>
                <c:pt idx="393">
                  <c:v>0.22999998899999999</c:v>
                </c:pt>
                <c:pt idx="394">
                  <c:v>0.22999998899999999</c:v>
                </c:pt>
                <c:pt idx="395">
                  <c:v>0.26</c:v>
                </c:pt>
                <c:pt idx="396">
                  <c:v>0.26</c:v>
                </c:pt>
                <c:pt idx="397">
                  <c:v>0.28000000000000003</c:v>
                </c:pt>
                <c:pt idx="398">
                  <c:v>0.26</c:v>
                </c:pt>
                <c:pt idx="399">
                  <c:v>0.28999999999999998</c:v>
                </c:pt>
                <c:pt idx="400">
                  <c:v>0.299999982</c:v>
                </c:pt>
                <c:pt idx="401">
                  <c:v>0.299999982</c:v>
                </c:pt>
                <c:pt idx="402">
                  <c:v>0.299999982</c:v>
                </c:pt>
                <c:pt idx="403">
                  <c:v>0.329999983</c:v>
                </c:pt>
                <c:pt idx="404">
                  <c:v>0.34</c:v>
                </c:pt>
                <c:pt idx="405">
                  <c:v>0.34</c:v>
                </c:pt>
                <c:pt idx="406">
                  <c:v>0.35999998500000002</c:v>
                </c:pt>
                <c:pt idx="407">
                  <c:v>0.35999998500000002</c:v>
                </c:pt>
                <c:pt idx="408">
                  <c:v>0.39</c:v>
                </c:pt>
                <c:pt idx="409">
                  <c:v>0.41</c:v>
                </c:pt>
                <c:pt idx="410">
                  <c:v>0.41</c:v>
                </c:pt>
                <c:pt idx="411">
                  <c:v>0.42</c:v>
                </c:pt>
                <c:pt idx="412">
                  <c:v>0.42</c:v>
                </c:pt>
                <c:pt idx="413">
                  <c:v>0.44</c:v>
                </c:pt>
                <c:pt idx="414">
                  <c:v>0.45</c:v>
                </c:pt>
                <c:pt idx="415">
                  <c:v>0.459999979</c:v>
                </c:pt>
                <c:pt idx="416">
                  <c:v>0.48</c:v>
                </c:pt>
                <c:pt idx="417">
                  <c:v>0.5</c:v>
                </c:pt>
                <c:pt idx="418">
                  <c:v>0.48</c:v>
                </c:pt>
                <c:pt idx="419">
                  <c:v>0.51</c:v>
                </c:pt>
                <c:pt idx="420">
                  <c:v>0.52</c:v>
                </c:pt>
                <c:pt idx="421">
                  <c:v>0.53</c:v>
                </c:pt>
                <c:pt idx="422">
                  <c:v>0.55000000000000004</c:v>
                </c:pt>
                <c:pt idx="423">
                  <c:v>0.599999964</c:v>
                </c:pt>
                <c:pt idx="424">
                  <c:v>0.599999964</c:v>
                </c:pt>
                <c:pt idx="425">
                  <c:v>0.61</c:v>
                </c:pt>
                <c:pt idx="426">
                  <c:v>0.61</c:v>
                </c:pt>
                <c:pt idx="427">
                  <c:v>0.65999996699999997</c:v>
                </c:pt>
                <c:pt idx="428">
                  <c:v>0.65999996699999997</c:v>
                </c:pt>
                <c:pt idx="429">
                  <c:v>0.66999995700000003</c:v>
                </c:pt>
                <c:pt idx="430">
                  <c:v>0.69</c:v>
                </c:pt>
                <c:pt idx="431">
                  <c:v>0.69</c:v>
                </c:pt>
                <c:pt idx="432">
                  <c:v>0.72999995900000003</c:v>
                </c:pt>
                <c:pt idx="433">
                  <c:v>0.72999995900000003</c:v>
                </c:pt>
                <c:pt idx="434">
                  <c:v>0.75</c:v>
                </c:pt>
                <c:pt idx="435">
                  <c:v>0.78</c:v>
                </c:pt>
                <c:pt idx="436">
                  <c:v>0.78</c:v>
                </c:pt>
                <c:pt idx="437">
                  <c:v>0.82</c:v>
                </c:pt>
                <c:pt idx="438">
                  <c:v>0.82</c:v>
                </c:pt>
                <c:pt idx="439">
                  <c:v>0.83</c:v>
                </c:pt>
                <c:pt idx="440">
                  <c:v>0.849999964</c:v>
                </c:pt>
                <c:pt idx="441">
                  <c:v>0.89</c:v>
                </c:pt>
                <c:pt idx="442">
                  <c:v>0.90999996699999997</c:v>
                </c:pt>
                <c:pt idx="443">
                  <c:v>0.91999995700000003</c:v>
                </c:pt>
                <c:pt idx="444">
                  <c:v>0.93</c:v>
                </c:pt>
                <c:pt idx="445">
                  <c:v>0.94</c:v>
                </c:pt>
                <c:pt idx="446">
                  <c:v>0.96</c:v>
                </c:pt>
                <c:pt idx="447">
                  <c:v>1</c:v>
                </c:pt>
                <c:pt idx="448">
                  <c:v>1.01</c:v>
                </c:pt>
                <c:pt idx="449">
                  <c:v>1.05</c:v>
                </c:pt>
                <c:pt idx="450">
                  <c:v>1.05</c:v>
                </c:pt>
                <c:pt idx="451">
                  <c:v>1.0799999199999999</c:v>
                </c:pt>
                <c:pt idx="452">
                  <c:v>1.0900000000000001</c:v>
                </c:pt>
                <c:pt idx="453">
                  <c:v>1.1200000000000001</c:v>
                </c:pt>
                <c:pt idx="454">
                  <c:v>1.1200000000000001</c:v>
                </c:pt>
                <c:pt idx="455">
                  <c:v>1.1599999999999999</c:v>
                </c:pt>
                <c:pt idx="456">
                  <c:v>1.17</c:v>
                </c:pt>
                <c:pt idx="457">
                  <c:v>1.20999992</c:v>
                </c:pt>
                <c:pt idx="458">
                  <c:v>1.20999992</c:v>
                </c:pt>
                <c:pt idx="459">
                  <c:v>1.25</c:v>
                </c:pt>
                <c:pt idx="460">
                  <c:v>1.25</c:v>
                </c:pt>
                <c:pt idx="461">
                  <c:v>1.28</c:v>
                </c:pt>
                <c:pt idx="462">
                  <c:v>1.28</c:v>
                </c:pt>
                <c:pt idx="463">
                  <c:v>1.31999993</c:v>
                </c:pt>
                <c:pt idx="464">
                  <c:v>1.3299999199999999</c:v>
                </c:pt>
                <c:pt idx="465">
                  <c:v>1.35</c:v>
                </c:pt>
                <c:pt idx="466">
                  <c:v>1.37</c:v>
                </c:pt>
                <c:pt idx="467">
                  <c:v>1.39</c:v>
                </c:pt>
                <c:pt idx="468">
                  <c:v>1.42</c:v>
                </c:pt>
                <c:pt idx="469">
                  <c:v>1.4399999400000001</c:v>
                </c:pt>
                <c:pt idx="470">
                  <c:v>1.48</c:v>
                </c:pt>
                <c:pt idx="471">
                  <c:v>1.5</c:v>
                </c:pt>
                <c:pt idx="472">
                  <c:v>1.51</c:v>
                </c:pt>
                <c:pt idx="473">
                  <c:v>1.53</c:v>
                </c:pt>
                <c:pt idx="474">
                  <c:v>1.55</c:v>
                </c:pt>
                <c:pt idx="475">
                  <c:v>1.5799999199999999</c:v>
                </c:pt>
                <c:pt idx="476">
                  <c:v>1.62</c:v>
                </c:pt>
                <c:pt idx="477">
                  <c:v>1.64</c:v>
                </c:pt>
                <c:pt idx="478">
                  <c:v>1.66</c:v>
                </c:pt>
                <c:pt idx="479">
                  <c:v>1.67</c:v>
                </c:pt>
                <c:pt idx="480">
                  <c:v>1.6899999400000001</c:v>
                </c:pt>
                <c:pt idx="481">
                  <c:v>1.70999992</c:v>
                </c:pt>
                <c:pt idx="482">
                  <c:v>1.76</c:v>
                </c:pt>
                <c:pt idx="483">
                  <c:v>1.76</c:v>
                </c:pt>
                <c:pt idx="484">
                  <c:v>1.8</c:v>
                </c:pt>
                <c:pt idx="485">
                  <c:v>1.81999993</c:v>
                </c:pt>
                <c:pt idx="486">
                  <c:v>1.81999993</c:v>
                </c:pt>
                <c:pt idx="487">
                  <c:v>1.87</c:v>
                </c:pt>
                <c:pt idx="488">
                  <c:v>1.89</c:v>
                </c:pt>
                <c:pt idx="489">
                  <c:v>1.92</c:v>
                </c:pt>
                <c:pt idx="490">
                  <c:v>1.92</c:v>
                </c:pt>
                <c:pt idx="491">
                  <c:v>1.9799998999999999</c:v>
                </c:pt>
                <c:pt idx="492">
                  <c:v>2.0099999999999998</c:v>
                </c:pt>
                <c:pt idx="493">
                  <c:v>2.0299999999999998</c:v>
                </c:pt>
                <c:pt idx="494">
                  <c:v>2.0499999999999998</c:v>
                </c:pt>
                <c:pt idx="495">
                  <c:v>2.08</c:v>
                </c:pt>
                <c:pt idx="496">
                  <c:v>2.08</c:v>
                </c:pt>
                <c:pt idx="497">
                  <c:v>2.13999987</c:v>
                </c:pt>
                <c:pt idx="498">
                  <c:v>2.13999987</c:v>
                </c:pt>
                <c:pt idx="499">
                  <c:v>2.19</c:v>
                </c:pt>
                <c:pt idx="500">
                  <c:v>2.23</c:v>
                </c:pt>
                <c:pt idx="501">
                  <c:v>2.2400000000000002</c:v>
                </c:pt>
                <c:pt idx="502">
                  <c:v>2.2599999999999998</c:v>
                </c:pt>
                <c:pt idx="503">
                  <c:v>2.2999999999999998</c:v>
                </c:pt>
                <c:pt idx="504">
                  <c:v>2.33</c:v>
                </c:pt>
                <c:pt idx="505">
                  <c:v>2.35</c:v>
                </c:pt>
                <c:pt idx="506">
                  <c:v>2.37</c:v>
                </c:pt>
                <c:pt idx="507">
                  <c:v>2.38999987</c:v>
                </c:pt>
                <c:pt idx="508">
                  <c:v>2.4099998500000002</c:v>
                </c:pt>
                <c:pt idx="509">
                  <c:v>2.44</c:v>
                </c:pt>
                <c:pt idx="510">
                  <c:v>2.4900000000000002</c:v>
                </c:pt>
                <c:pt idx="511">
                  <c:v>2.5099999999999998</c:v>
                </c:pt>
                <c:pt idx="512">
                  <c:v>2.56</c:v>
                </c:pt>
                <c:pt idx="513">
                  <c:v>2.58</c:v>
                </c:pt>
                <c:pt idx="514">
                  <c:v>2.6</c:v>
                </c:pt>
                <c:pt idx="515">
                  <c:v>2.62</c:v>
                </c:pt>
                <c:pt idx="516">
                  <c:v>2.6599998500000002</c:v>
                </c:pt>
                <c:pt idx="517">
                  <c:v>2.69</c:v>
                </c:pt>
                <c:pt idx="518">
                  <c:v>2.72</c:v>
                </c:pt>
                <c:pt idx="519">
                  <c:v>2.76</c:v>
                </c:pt>
                <c:pt idx="520">
                  <c:v>2.78</c:v>
                </c:pt>
                <c:pt idx="521">
                  <c:v>2.82</c:v>
                </c:pt>
                <c:pt idx="522">
                  <c:v>2.83</c:v>
                </c:pt>
                <c:pt idx="523">
                  <c:v>2.85</c:v>
                </c:pt>
                <c:pt idx="524">
                  <c:v>2.88999987</c:v>
                </c:pt>
                <c:pt idx="525">
                  <c:v>2.91999984</c:v>
                </c:pt>
                <c:pt idx="526">
                  <c:v>2.96</c:v>
                </c:pt>
                <c:pt idx="527">
                  <c:v>3</c:v>
                </c:pt>
                <c:pt idx="528">
                  <c:v>3.04</c:v>
                </c:pt>
                <c:pt idx="529">
                  <c:v>3.05</c:v>
                </c:pt>
                <c:pt idx="530">
                  <c:v>3.08</c:v>
                </c:pt>
                <c:pt idx="531">
                  <c:v>3.12</c:v>
                </c:pt>
                <c:pt idx="532">
                  <c:v>3.1599998500000002</c:v>
                </c:pt>
                <c:pt idx="533">
                  <c:v>3.1899998200000002</c:v>
                </c:pt>
                <c:pt idx="534">
                  <c:v>3.22</c:v>
                </c:pt>
                <c:pt idx="535">
                  <c:v>3.24</c:v>
                </c:pt>
                <c:pt idx="536">
                  <c:v>3.3</c:v>
                </c:pt>
                <c:pt idx="537">
                  <c:v>3.31</c:v>
                </c:pt>
                <c:pt idx="538">
                  <c:v>3.33</c:v>
                </c:pt>
                <c:pt idx="539">
                  <c:v>3.3799998800000002</c:v>
                </c:pt>
                <c:pt idx="540">
                  <c:v>3.4099998500000002</c:v>
                </c:pt>
                <c:pt idx="541">
                  <c:v>3.4399998200000002</c:v>
                </c:pt>
                <c:pt idx="542">
                  <c:v>3.48</c:v>
                </c:pt>
                <c:pt idx="543">
                  <c:v>3.52</c:v>
                </c:pt>
                <c:pt idx="544">
                  <c:v>3.53</c:v>
                </c:pt>
                <c:pt idx="545">
                  <c:v>3.58</c:v>
                </c:pt>
                <c:pt idx="546">
                  <c:v>3.6</c:v>
                </c:pt>
                <c:pt idx="547">
                  <c:v>3.63999987</c:v>
                </c:pt>
                <c:pt idx="548">
                  <c:v>3.66999984</c:v>
                </c:pt>
                <c:pt idx="549">
                  <c:v>3.6899998200000002</c:v>
                </c:pt>
                <c:pt idx="550">
                  <c:v>3.73</c:v>
                </c:pt>
                <c:pt idx="551">
                  <c:v>3.76</c:v>
                </c:pt>
                <c:pt idx="552">
                  <c:v>3.8</c:v>
                </c:pt>
                <c:pt idx="553">
                  <c:v>3.82</c:v>
                </c:pt>
                <c:pt idx="554">
                  <c:v>3.85</c:v>
                </c:pt>
                <c:pt idx="555">
                  <c:v>3.8999998599999999</c:v>
                </c:pt>
                <c:pt idx="556">
                  <c:v>3.91999984</c:v>
                </c:pt>
                <c:pt idx="557">
                  <c:v>3.97</c:v>
                </c:pt>
                <c:pt idx="558">
                  <c:v>4.0099997500000004</c:v>
                </c:pt>
                <c:pt idx="559">
                  <c:v>4.0299997300000001</c:v>
                </c:pt>
                <c:pt idx="560">
                  <c:v>4.0699996900000004</c:v>
                </c:pt>
                <c:pt idx="561">
                  <c:v>4.0999999999999996</c:v>
                </c:pt>
                <c:pt idx="562">
                  <c:v>4.13</c:v>
                </c:pt>
                <c:pt idx="563">
                  <c:v>4.17</c:v>
                </c:pt>
                <c:pt idx="564">
                  <c:v>4.1900000000000004</c:v>
                </c:pt>
                <c:pt idx="565">
                  <c:v>4.2300000000000004</c:v>
                </c:pt>
                <c:pt idx="566">
                  <c:v>4.2699999999999996</c:v>
                </c:pt>
                <c:pt idx="567">
                  <c:v>4.29</c:v>
                </c:pt>
                <c:pt idx="568">
                  <c:v>4.3499999999999996</c:v>
                </c:pt>
                <c:pt idx="569">
                  <c:v>4.37</c:v>
                </c:pt>
                <c:pt idx="570">
                  <c:v>4.3899999999999997</c:v>
                </c:pt>
                <c:pt idx="571">
                  <c:v>4.4400000000000004</c:v>
                </c:pt>
                <c:pt idx="572">
                  <c:v>4.4800000000000004</c:v>
                </c:pt>
                <c:pt idx="573">
                  <c:v>4.5199999999999996</c:v>
                </c:pt>
                <c:pt idx="574">
                  <c:v>4.5599999999999996</c:v>
                </c:pt>
                <c:pt idx="575">
                  <c:v>4.58999968</c:v>
                </c:pt>
                <c:pt idx="576">
                  <c:v>4.5999999999999996</c:v>
                </c:pt>
                <c:pt idx="577">
                  <c:v>4.66</c:v>
                </c:pt>
                <c:pt idx="578">
                  <c:v>4.68</c:v>
                </c:pt>
                <c:pt idx="579">
                  <c:v>4.72</c:v>
                </c:pt>
                <c:pt idx="580">
                  <c:v>4.7599997500000004</c:v>
                </c:pt>
                <c:pt idx="581">
                  <c:v>4.7999997099999998</c:v>
                </c:pt>
                <c:pt idx="582">
                  <c:v>4.83</c:v>
                </c:pt>
                <c:pt idx="583">
                  <c:v>4.8599996599999997</c:v>
                </c:pt>
                <c:pt idx="584">
                  <c:v>4.92</c:v>
                </c:pt>
                <c:pt idx="585">
                  <c:v>4.9400000000000004</c:v>
                </c:pt>
                <c:pt idx="586">
                  <c:v>4.9800000000000004</c:v>
                </c:pt>
                <c:pt idx="587">
                  <c:v>5.0199999999999996</c:v>
                </c:pt>
                <c:pt idx="588">
                  <c:v>5.0499997099999998</c:v>
                </c:pt>
                <c:pt idx="589">
                  <c:v>5.08999968</c:v>
                </c:pt>
                <c:pt idx="590">
                  <c:v>5.1099996599999997</c:v>
                </c:pt>
                <c:pt idx="591">
                  <c:v>5.14</c:v>
                </c:pt>
                <c:pt idx="592">
                  <c:v>5.2</c:v>
                </c:pt>
                <c:pt idx="593">
                  <c:v>5.23</c:v>
                </c:pt>
                <c:pt idx="594">
                  <c:v>5.27</c:v>
                </c:pt>
                <c:pt idx="595">
                  <c:v>5.2999997099999998</c:v>
                </c:pt>
                <c:pt idx="596">
                  <c:v>5.33999968</c:v>
                </c:pt>
                <c:pt idx="597">
                  <c:v>5.3599996599999997</c:v>
                </c:pt>
                <c:pt idx="598">
                  <c:v>5.41</c:v>
                </c:pt>
                <c:pt idx="599">
                  <c:v>5.43</c:v>
                </c:pt>
                <c:pt idx="600">
                  <c:v>5.46</c:v>
                </c:pt>
                <c:pt idx="601">
                  <c:v>5.5</c:v>
                </c:pt>
                <c:pt idx="602">
                  <c:v>5.54</c:v>
                </c:pt>
                <c:pt idx="603">
                  <c:v>5.5699996900000004</c:v>
                </c:pt>
                <c:pt idx="604">
                  <c:v>5.6099996599999997</c:v>
                </c:pt>
                <c:pt idx="605">
                  <c:v>5.6299996400000003</c:v>
                </c:pt>
                <c:pt idx="606">
                  <c:v>5.69</c:v>
                </c:pt>
                <c:pt idx="607">
                  <c:v>5.74</c:v>
                </c:pt>
                <c:pt idx="608">
                  <c:v>5.77</c:v>
                </c:pt>
                <c:pt idx="609">
                  <c:v>5.7999997099999998</c:v>
                </c:pt>
                <c:pt idx="610">
                  <c:v>5.83999968</c:v>
                </c:pt>
                <c:pt idx="611">
                  <c:v>5.8799996400000003</c:v>
                </c:pt>
                <c:pt idx="612">
                  <c:v>5.91</c:v>
                </c:pt>
                <c:pt idx="613">
                  <c:v>5.95</c:v>
                </c:pt>
                <c:pt idx="614">
                  <c:v>5.99</c:v>
                </c:pt>
                <c:pt idx="615">
                  <c:v>6.02</c:v>
                </c:pt>
                <c:pt idx="616">
                  <c:v>6.06</c:v>
                </c:pt>
                <c:pt idx="617">
                  <c:v>6.1</c:v>
                </c:pt>
                <c:pt idx="618">
                  <c:v>6.1299996400000003</c:v>
                </c:pt>
                <c:pt idx="619">
                  <c:v>6.17</c:v>
                </c:pt>
                <c:pt idx="620">
                  <c:v>6.21</c:v>
                </c:pt>
                <c:pt idx="621">
                  <c:v>6.24</c:v>
                </c:pt>
                <c:pt idx="622">
                  <c:v>6.2799997300000001</c:v>
                </c:pt>
                <c:pt idx="623">
                  <c:v>6.3199996900000004</c:v>
                </c:pt>
                <c:pt idx="624">
                  <c:v>6.3599996599999997</c:v>
                </c:pt>
                <c:pt idx="625">
                  <c:v>6.39999962</c:v>
                </c:pt>
                <c:pt idx="626">
                  <c:v>6.44</c:v>
                </c:pt>
                <c:pt idx="627">
                  <c:v>6.48</c:v>
                </c:pt>
                <c:pt idx="628">
                  <c:v>6.5299997300000001</c:v>
                </c:pt>
                <c:pt idx="629">
                  <c:v>6.5499997099999998</c:v>
                </c:pt>
                <c:pt idx="630">
                  <c:v>6.6099996599999997</c:v>
                </c:pt>
                <c:pt idx="631">
                  <c:v>6.64999962</c:v>
                </c:pt>
                <c:pt idx="632">
                  <c:v>6.7</c:v>
                </c:pt>
                <c:pt idx="633">
                  <c:v>6.75</c:v>
                </c:pt>
                <c:pt idx="634">
                  <c:v>6.7599997500000004</c:v>
                </c:pt>
                <c:pt idx="635">
                  <c:v>6.8199996900000004</c:v>
                </c:pt>
                <c:pt idx="636">
                  <c:v>6.85</c:v>
                </c:pt>
                <c:pt idx="637">
                  <c:v>6.8799996400000003</c:v>
                </c:pt>
                <c:pt idx="638">
                  <c:v>6.93</c:v>
                </c:pt>
                <c:pt idx="639">
                  <c:v>6.98</c:v>
                </c:pt>
                <c:pt idx="640">
                  <c:v>7.0099997500000004</c:v>
                </c:pt>
                <c:pt idx="641">
                  <c:v>7.0699996900000004</c:v>
                </c:pt>
                <c:pt idx="642">
                  <c:v>7.08999968</c:v>
                </c:pt>
                <c:pt idx="643">
                  <c:v>7.14</c:v>
                </c:pt>
                <c:pt idx="644">
                  <c:v>7.17</c:v>
                </c:pt>
                <c:pt idx="645">
                  <c:v>7.22</c:v>
                </c:pt>
                <c:pt idx="646">
                  <c:v>7.25</c:v>
                </c:pt>
                <c:pt idx="647">
                  <c:v>7.2999997099999998</c:v>
                </c:pt>
                <c:pt idx="648">
                  <c:v>7.33</c:v>
                </c:pt>
                <c:pt idx="649">
                  <c:v>7.39</c:v>
                </c:pt>
                <c:pt idx="650">
                  <c:v>7.4199995999999997</c:v>
                </c:pt>
                <c:pt idx="651">
                  <c:v>7.46</c:v>
                </c:pt>
                <c:pt idx="652">
                  <c:v>7.49</c:v>
                </c:pt>
                <c:pt idx="653">
                  <c:v>7.5499997099999998</c:v>
                </c:pt>
                <c:pt idx="654">
                  <c:v>7.58</c:v>
                </c:pt>
                <c:pt idx="655">
                  <c:v>7.62</c:v>
                </c:pt>
                <c:pt idx="656">
                  <c:v>7.6699995999999997</c:v>
                </c:pt>
                <c:pt idx="657">
                  <c:v>7.69</c:v>
                </c:pt>
                <c:pt idx="658">
                  <c:v>7.7599997500000004</c:v>
                </c:pt>
                <c:pt idx="659">
                  <c:v>7.7999997099999998</c:v>
                </c:pt>
                <c:pt idx="660">
                  <c:v>7.83</c:v>
                </c:pt>
                <c:pt idx="661">
                  <c:v>7.87</c:v>
                </c:pt>
                <c:pt idx="662">
                  <c:v>7.89999962</c:v>
                </c:pt>
                <c:pt idx="663">
                  <c:v>7.95</c:v>
                </c:pt>
                <c:pt idx="664">
                  <c:v>7.99</c:v>
                </c:pt>
                <c:pt idx="665">
                  <c:v>8.01</c:v>
                </c:pt>
                <c:pt idx="666">
                  <c:v>8.0599989999999995</c:v>
                </c:pt>
                <c:pt idx="667">
                  <c:v>8.11</c:v>
                </c:pt>
                <c:pt idx="668">
                  <c:v>8.1199999999999992</c:v>
                </c:pt>
                <c:pt idx="669">
                  <c:v>8.17</c:v>
                </c:pt>
                <c:pt idx="670">
                  <c:v>8.2200000000000006</c:v>
                </c:pt>
                <c:pt idx="671">
                  <c:v>8.23</c:v>
                </c:pt>
                <c:pt idx="672">
                  <c:v>8.2799999999999994</c:v>
                </c:pt>
                <c:pt idx="673">
                  <c:v>8.32</c:v>
                </c:pt>
                <c:pt idx="674">
                  <c:v>8.3499990000000004</c:v>
                </c:pt>
                <c:pt idx="675">
                  <c:v>8.3800000000000008</c:v>
                </c:pt>
                <c:pt idx="676">
                  <c:v>8.4299990000000005</c:v>
                </c:pt>
                <c:pt idx="677">
                  <c:v>8.4700000000000006</c:v>
                </c:pt>
                <c:pt idx="678">
                  <c:v>8.49</c:v>
                </c:pt>
                <c:pt idx="679">
                  <c:v>8.5299999999999994</c:v>
                </c:pt>
                <c:pt idx="680">
                  <c:v>8.58</c:v>
                </c:pt>
                <c:pt idx="681">
                  <c:v>8.6199999999999992</c:v>
                </c:pt>
                <c:pt idx="682">
                  <c:v>8.65</c:v>
                </c:pt>
                <c:pt idx="683">
                  <c:v>8.69</c:v>
                </c:pt>
                <c:pt idx="684">
                  <c:v>8.7100000000000009</c:v>
                </c:pt>
                <c:pt idx="685">
                  <c:v>8.76</c:v>
                </c:pt>
                <c:pt idx="686">
                  <c:v>8.7899999999999991</c:v>
                </c:pt>
                <c:pt idx="687">
                  <c:v>8.8099989999999995</c:v>
                </c:pt>
                <c:pt idx="688">
                  <c:v>8.8699999999999992</c:v>
                </c:pt>
                <c:pt idx="689">
                  <c:v>8.91</c:v>
                </c:pt>
                <c:pt idx="690">
                  <c:v>8.9499999999999993</c:v>
                </c:pt>
                <c:pt idx="691">
                  <c:v>9</c:v>
                </c:pt>
                <c:pt idx="692">
                  <c:v>9.01</c:v>
                </c:pt>
                <c:pt idx="693">
                  <c:v>9.0500000000000007</c:v>
                </c:pt>
                <c:pt idx="694">
                  <c:v>9.08</c:v>
                </c:pt>
                <c:pt idx="695">
                  <c:v>9.1199999999999992</c:v>
                </c:pt>
                <c:pt idx="696">
                  <c:v>9.16</c:v>
                </c:pt>
                <c:pt idx="697">
                  <c:v>9.2100000000000009</c:v>
                </c:pt>
                <c:pt idx="698">
                  <c:v>9.23</c:v>
                </c:pt>
                <c:pt idx="699">
                  <c:v>9.2799999999999994</c:v>
                </c:pt>
                <c:pt idx="700">
                  <c:v>9.32</c:v>
                </c:pt>
                <c:pt idx="701">
                  <c:v>9.34</c:v>
                </c:pt>
                <c:pt idx="702">
                  <c:v>9.3899989999999995</c:v>
                </c:pt>
                <c:pt idx="703">
                  <c:v>9.4299990000000005</c:v>
                </c:pt>
                <c:pt idx="704">
                  <c:v>9.4600000000000009</c:v>
                </c:pt>
                <c:pt idx="705">
                  <c:v>9.49</c:v>
                </c:pt>
                <c:pt idx="706">
                  <c:v>9.5399999999999991</c:v>
                </c:pt>
                <c:pt idx="707">
                  <c:v>9.5599989999999995</c:v>
                </c:pt>
                <c:pt idx="708">
                  <c:v>9.6399989999999995</c:v>
                </c:pt>
                <c:pt idx="709">
                  <c:v>9.66</c:v>
                </c:pt>
                <c:pt idx="710">
                  <c:v>9.67</c:v>
                </c:pt>
                <c:pt idx="711">
                  <c:v>9.7100000000000009</c:v>
                </c:pt>
                <c:pt idx="712">
                  <c:v>9.75</c:v>
                </c:pt>
                <c:pt idx="713">
                  <c:v>9.8099989999999995</c:v>
                </c:pt>
                <c:pt idx="714">
                  <c:v>9.83</c:v>
                </c:pt>
                <c:pt idx="715">
                  <c:v>9.86</c:v>
                </c:pt>
                <c:pt idx="716">
                  <c:v>9.91</c:v>
                </c:pt>
                <c:pt idx="717">
                  <c:v>9.94</c:v>
                </c:pt>
                <c:pt idx="718">
                  <c:v>9.9699989999999996</c:v>
                </c:pt>
                <c:pt idx="719">
                  <c:v>10</c:v>
                </c:pt>
                <c:pt idx="720">
                  <c:v>10.039999999999999</c:v>
                </c:pt>
                <c:pt idx="721">
                  <c:v>10.07</c:v>
                </c:pt>
                <c:pt idx="722">
                  <c:v>10.0999994</c:v>
                </c:pt>
                <c:pt idx="723">
                  <c:v>10.139999400000001</c:v>
                </c:pt>
                <c:pt idx="724">
                  <c:v>10.19</c:v>
                </c:pt>
                <c:pt idx="725">
                  <c:v>10.199999999999999</c:v>
                </c:pt>
                <c:pt idx="726">
                  <c:v>10.23</c:v>
                </c:pt>
                <c:pt idx="727">
                  <c:v>10.26</c:v>
                </c:pt>
                <c:pt idx="728">
                  <c:v>10.3</c:v>
                </c:pt>
                <c:pt idx="729">
                  <c:v>10.32</c:v>
                </c:pt>
                <c:pt idx="730">
                  <c:v>10.37</c:v>
                </c:pt>
                <c:pt idx="731">
                  <c:v>10.41</c:v>
                </c:pt>
                <c:pt idx="732">
                  <c:v>10.46</c:v>
                </c:pt>
                <c:pt idx="733">
                  <c:v>10.48</c:v>
                </c:pt>
                <c:pt idx="734">
                  <c:v>10.5</c:v>
                </c:pt>
                <c:pt idx="735">
                  <c:v>10.53</c:v>
                </c:pt>
                <c:pt idx="736">
                  <c:v>10.58</c:v>
                </c:pt>
                <c:pt idx="737">
                  <c:v>10.5999994</c:v>
                </c:pt>
                <c:pt idx="738">
                  <c:v>10.639999400000001</c:v>
                </c:pt>
                <c:pt idx="739">
                  <c:v>10.66</c:v>
                </c:pt>
                <c:pt idx="740">
                  <c:v>10.69</c:v>
                </c:pt>
                <c:pt idx="741">
                  <c:v>10.74</c:v>
                </c:pt>
                <c:pt idx="742">
                  <c:v>10.75</c:v>
                </c:pt>
                <c:pt idx="743">
                  <c:v>10.79</c:v>
                </c:pt>
                <c:pt idx="744">
                  <c:v>10.83</c:v>
                </c:pt>
                <c:pt idx="745">
                  <c:v>10.86</c:v>
                </c:pt>
                <c:pt idx="746">
                  <c:v>10.889999400000001</c:v>
                </c:pt>
                <c:pt idx="747">
                  <c:v>10.9299994</c:v>
                </c:pt>
                <c:pt idx="748">
                  <c:v>10.96</c:v>
                </c:pt>
                <c:pt idx="749">
                  <c:v>11</c:v>
                </c:pt>
                <c:pt idx="750">
                  <c:v>11.019999500000001</c:v>
                </c:pt>
                <c:pt idx="751">
                  <c:v>11.0599995</c:v>
                </c:pt>
                <c:pt idx="752">
                  <c:v>11.08</c:v>
                </c:pt>
                <c:pt idx="753">
                  <c:v>11.12</c:v>
                </c:pt>
                <c:pt idx="754">
                  <c:v>11.16</c:v>
                </c:pt>
                <c:pt idx="755">
                  <c:v>11.19</c:v>
                </c:pt>
                <c:pt idx="756">
                  <c:v>11.21</c:v>
                </c:pt>
                <c:pt idx="757">
                  <c:v>11.24</c:v>
                </c:pt>
                <c:pt idx="758">
                  <c:v>11.28</c:v>
                </c:pt>
                <c:pt idx="759">
                  <c:v>11.3</c:v>
                </c:pt>
                <c:pt idx="760">
                  <c:v>11.33</c:v>
                </c:pt>
                <c:pt idx="761">
                  <c:v>11.3499994</c:v>
                </c:pt>
                <c:pt idx="762">
                  <c:v>11.389999400000001</c:v>
                </c:pt>
                <c:pt idx="763">
                  <c:v>11.4299994</c:v>
                </c:pt>
                <c:pt idx="764">
                  <c:v>11.44</c:v>
                </c:pt>
                <c:pt idx="765">
                  <c:v>11.46</c:v>
                </c:pt>
                <c:pt idx="766">
                  <c:v>11.5</c:v>
                </c:pt>
                <c:pt idx="767">
                  <c:v>11.54</c:v>
                </c:pt>
                <c:pt idx="768">
                  <c:v>11.55</c:v>
                </c:pt>
                <c:pt idx="769">
                  <c:v>11.59</c:v>
                </c:pt>
                <c:pt idx="770">
                  <c:v>11.61</c:v>
                </c:pt>
                <c:pt idx="771">
                  <c:v>11.61</c:v>
                </c:pt>
                <c:pt idx="772">
                  <c:v>11.67</c:v>
                </c:pt>
                <c:pt idx="773">
                  <c:v>11.6799994</c:v>
                </c:pt>
                <c:pt idx="774">
                  <c:v>11.7</c:v>
                </c:pt>
                <c:pt idx="775">
                  <c:v>11.73</c:v>
                </c:pt>
                <c:pt idx="776">
                  <c:v>11.7599993</c:v>
                </c:pt>
                <c:pt idx="777">
                  <c:v>11.769999500000001</c:v>
                </c:pt>
                <c:pt idx="778">
                  <c:v>11.82</c:v>
                </c:pt>
                <c:pt idx="779">
                  <c:v>11.84</c:v>
                </c:pt>
                <c:pt idx="780">
                  <c:v>11.86</c:v>
                </c:pt>
                <c:pt idx="781">
                  <c:v>11.91</c:v>
                </c:pt>
                <c:pt idx="782">
                  <c:v>11.94</c:v>
                </c:pt>
                <c:pt idx="783">
                  <c:v>11.9299994</c:v>
                </c:pt>
                <c:pt idx="784">
                  <c:v>11.9699993</c:v>
                </c:pt>
                <c:pt idx="785">
                  <c:v>12</c:v>
                </c:pt>
                <c:pt idx="786">
                  <c:v>12.03</c:v>
                </c:pt>
                <c:pt idx="787">
                  <c:v>12.07</c:v>
                </c:pt>
                <c:pt idx="788">
                  <c:v>12.08</c:v>
                </c:pt>
                <c:pt idx="789">
                  <c:v>12.11</c:v>
                </c:pt>
                <c:pt idx="790">
                  <c:v>12.15</c:v>
                </c:pt>
                <c:pt idx="791">
                  <c:v>12.16</c:v>
                </c:pt>
                <c:pt idx="792">
                  <c:v>12.19</c:v>
                </c:pt>
                <c:pt idx="793">
                  <c:v>12.21</c:v>
                </c:pt>
                <c:pt idx="794">
                  <c:v>12.2599993</c:v>
                </c:pt>
                <c:pt idx="795">
                  <c:v>12.269999500000001</c:v>
                </c:pt>
                <c:pt idx="796">
                  <c:v>12.269999500000001</c:v>
                </c:pt>
                <c:pt idx="797">
                  <c:v>12.3</c:v>
                </c:pt>
                <c:pt idx="798">
                  <c:v>12.34</c:v>
                </c:pt>
                <c:pt idx="799">
                  <c:v>12.36</c:v>
                </c:pt>
                <c:pt idx="800">
                  <c:v>12.38</c:v>
                </c:pt>
                <c:pt idx="801">
                  <c:v>12.38</c:v>
                </c:pt>
                <c:pt idx="802">
                  <c:v>12.42</c:v>
                </c:pt>
                <c:pt idx="803">
                  <c:v>12.45</c:v>
                </c:pt>
                <c:pt idx="804">
                  <c:v>12.4699993</c:v>
                </c:pt>
                <c:pt idx="805">
                  <c:v>12.48</c:v>
                </c:pt>
                <c:pt idx="806">
                  <c:v>12.5099993</c:v>
                </c:pt>
                <c:pt idx="807">
                  <c:v>12.519999500000001</c:v>
                </c:pt>
                <c:pt idx="808">
                  <c:v>12.54</c:v>
                </c:pt>
                <c:pt idx="809">
                  <c:v>12.57</c:v>
                </c:pt>
                <c:pt idx="810">
                  <c:v>12.59</c:v>
                </c:pt>
                <c:pt idx="811">
                  <c:v>12.63</c:v>
                </c:pt>
                <c:pt idx="812">
                  <c:v>12.63</c:v>
                </c:pt>
                <c:pt idx="813">
                  <c:v>12.66</c:v>
                </c:pt>
                <c:pt idx="814">
                  <c:v>12.6799994</c:v>
                </c:pt>
                <c:pt idx="815">
                  <c:v>12.69</c:v>
                </c:pt>
                <c:pt idx="816">
                  <c:v>12.73</c:v>
                </c:pt>
                <c:pt idx="817">
                  <c:v>12.73</c:v>
                </c:pt>
                <c:pt idx="818">
                  <c:v>12.769999500000001</c:v>
                </c:pt>
                <c:pt idx="819">
                  <c:v>12.7999992</c:v>
                </c:pt>
                <c:pt idx="820">
                  <c:v>12.7999992</c:v>
                </c:pt>
                <c:pt idx="821">
                  <c:v>12.84</c:v>
                </c:pt>
                <c:pt idx="822">
                  <c:v>12.8499994</c:v>
                </c:pt>
                <c:pt idx="823">
                  <c:v>12.87</c:v>
                </c:pt>
                <c:pt idx="824">
                  <c:v>12.889999400000001</c:v>
                </c:pt>
                <c:pt idx="825">
                  <c:v>12.91</c:v>
                </c:pt>
                <c:pt idx="826">
                  <c:v>12.92</c:v>
                </c:pt>
                <c:pt idx="827">
                  <c:v>12.91</c:v>
                </c:pt>
                <c:pt idx="828">
                  <c:v>12.96</c:v>
                </c:pt>
                <c:pt idx="829">
                  <c:v>12.96</c:v>
                </c:pt>
                <c:pt idx="830">
                  <c:v>13</c:v>
                </c:pt>
                <c:pt idx="831">
                  <c:v>13.0099993</c:v>
                </c:pt>
                <c:pt idx="832">
                  <c:v>13.03</c:v>
                </c:pt>
                <c:pt idx="833">
                  <c:v>13.03</c:v>
                </c:pt>
                <c:pt idx="834">
                  <c:v>13.0499992</c:v>
                </c:pt>
                <c:pt idx="835">
                  <c:v>13.0499992</c:v>
                </c:pt>
                <c:pt idx="836">
                  <c:v>13.08</c:v>
                </c:pt>
                <c:pt idx="837">
                  <c:v>13.08</c:v>
                </c:pt>
                <c:pt idx="838">
                  <c:v>13.0999994</c:v>
                </c:pt>
                <c:pt idx="839">
                  <c:v>13.12</c:v>
                </c:pt>
                <c:pt idx="840">
                  <c:v>13.12</c:v>
                </c:pt>
                <c:pt idx="841">
                  <c:v>13.17</c:v>
                </c:pt>
                <c:pt idx="842">
                  <c:v>13.17</c:v>
                </c:pt>
                <c:pt idx="843">
                  <c:v>13.19</c:v>
                </c:pt>
                <c:pt idx="844">
                  <c:v>13.21</c:v>
                </c:pt>
                <c:pt idx="845">
                  <c:v>13.23</c:v>
                </c:pt>
                <c:pt idx="846">
                  <c:v>13.24</c:v>
                </c:pt>
                <c:pt idx="847">
                  <c:v>13.24</c:v>
                </c:pt>
                <c:pt idx="848">
                  <c:v>13.2599993</c:v>
                </c:pt>
                <c:pt idx="849">
                  <c:v>13.2599993</c:v>
                </c:pt>
                <c:pt idx="850">
                  <c:v>13.29</c:v>
                </c:pt>
                <c:pt idx="851">
                  <c:v>13.32</c:v>
                </c:pt>
                <c:pt idx="852">
                  <c:v>13.33</c:v>
                </c:pt>
                <c:pt idx="853">
                  <c:v>13.33</c:v>
                </c:pt>
                <c:pt idx="854">
                  <c:v>13.33</c:v>
                </c:pt>
                <c:pt idx="855">
                  <c:v>13.36</c:v>
                </c:pt>
                <c:pt idx="856">
                  <c:v>13.389999400000001</c:v>
                </c:pt>
                <c:pt idx="857">
                  <c:v>13.4</c:v>
                </c:pt>
                <c:pt idx="858">
                  <c:v>13.41</c:v>
                </c:pt>
                <c:pt idx="859">
                  <c:v>13.41</c:v>
                </c:pt>
                <c:pt idx="860">
                  <c:v>13.44</c:v>
                </c:pt>
                <c:pt idx="861">
                  <c:v>13.45</c:v>
                </c:pt>
                <c:pt idx="862">
                  <c:v>13.46</c:v>
                </c:pt>
                <c:pt idx="863">
                  <c:v>13.49</c:v>
                </c:pt>
                <c:pt idx="864">
                  <c:v>13.49</c:v>
                </c:pt>
                <c:pt idx="865">
                  <c:v>13.5099993</c:v>
                </c:pt>
                <c:pt idx="866">
                  <c:v>13.5099993</c:v>
                </c:pt>
                <c:pt idx="867">
                  <c:v>13.5499992</c:v>
                </c:pt>
                <c:pt idx="868">
                  <c:v>13.5599995</c:v>
                </c:pt>
                <c:pt idx="869">
                  <c:v>13.5599995</c:v>
                </c:pt>
                <c:pt idx="870">
                  <c:v>13.59</c:v>
                </c:pt>
                <c:pt idx="871">
                  <c:v>13.61</c:v>
                </c:pt>
                <c:pt idx="872">
                  <c:v>13.5999994</c:v>
                </c:pt>
                <c:pt idx="873">
                  <c:v>13.639999400000001</c:v>
                </c:pt>
                <c:pt idx="874">
                  <c:v>13.66</c:v>
                </c:pt>
                <c:pt idx="875">
                  <c:v>13.66</c:v>
                </c:pt>
                <c:pt idx="876">
                  <c:v>13.67</c:v>
                </c:pt>
                <c:pt idx="877">
                  <c:v>13.71</c:v>
                </c:pt>
                <c:pt idx="878">
                  <c:v>13.73</c:v>
                </c:pt>
                <c:pt idx="879">
                  <c:v>13.7599993</c:v>
                </c:pt>
                <c:pt idx="880">
                  <c:v>13.78</c:v>
                </c:pt>
                <c:pt idx="881">
                  <c:v>13.79</c:v>
                </c:pt>
                <c:pt idx="882">
                  <c:v>13.8099995</c:v>
                </c:pt>
                <c:pt idx="883">
                  <c:v>13.84</c:v>
                </c:pt>
                <c:pt idx="884">
                  <c:v>13.87</c:v>
                </c:pt>
                <c:pt idx="885">
                  <c:v>13.88</c:v>
                </c:pt>
                <c:pt idx="886">
                  <c:v>13.889999400000001</c:v>
                </c:pt>
                <c:pt idx="887">
                  <c:v>13.92</c:v>
                </c:pt>
                <c:pt idx="888">
                  <c:v>13.9299994</c:v>
                </c:pt>
                <c:pt idx="889">
                  <c:v>13.9699993</c:v>
                </c:pt>
                <c:pt idx="890">
                  <c:v>13.99</c:v>
                </c:pt>
                <c:pt idx="891">
                  <c:v>14.019999500000001</c:v>
                </c:pt>
                <c:pt idx="892">
                  <c:v>14.04</c:v>
                </c:pt>
                <c:pt idx="893">
                  <c:v>14.0499992</c:v>
                </c:pt>
                <c:pt idx="894">
                  <c:v>14.07</c:v>
                </c:pt>
                <c:pt idx="895">
                  <c:v>14.08</c:v>
                </c:pt>
                <c:pt idx="896">
                  <c:v>14.0999994</c:v>
                </c:pt>
                <c:pt idx="897">
                  <c:v>14.13</c:v>
                </c:pt>
                <c:pt idx="898">
                  <c:v>14.139999400000001</c:v>
                </c:pt>
                <c:pt idx="899">
                  <c:v>14.15</c:v>
                </c:pt>
                <c:pt idx="900">
                  <c:v>14.15</c:v>
                </c:pt>
                <c:pt idx="901">
                  <c:v>14.2</c:v>
                </c:pt>
                <c:pt idx="902">
                  <c:v>14.2</c:v>
                </c:pt>
                <c:pt idx="903">
                  <c:v>14.2</c:v>
                </c:pt>
                <c:pt idx="904">
                  <c:v>14.25</c:v>
                </c:pt>
                <c:pt idx="905">
                  <c:v>14.2599993</c:v>
                </c:pt>
                <c:pt idx="906">
                  <c:v>14.2599993</c:v>
                </c:pt>
                <c:pt idx="907">
                  <c:v>14.269999500000001</c:v>
                </c:pt>
                <c:pt idx="908">
                  <c:v>14.3099995</c:v>
                </c:pt>
                <c:pt idx="909">
                  <c:v>14.3099995</c:v>
                </c:pt>
                <c:pt idx="910">
                  <c:v>14.32</c:v>
                </c:pt>
                <c:pt idx="911">
                  <c:v>14.34</c:v>
                </c:pt>
                <c:pt idx="912">
                  <c:v>14.3499994</c:v>
                </c:pt>
                <c:pt idx="913">
                  <c:v>14.38</c:v>
                </c:pt>
                <c:pt idx="914">
                  <c:v>14.37</c:v>
                </c:pt>
                <c:pt idx="915">
                  <c:v>14.42</c:v>
                </c:pt>
                <c:pt idx="916">
                  <c:v>14.42</c:v>
                </c:pt>
                <c:pt idx="917">
                  <c:v>14.4299994</c:v>
                </c:pt>
                <c:pt idx="918">
                  <c:v>14.45</c:v>
                </c:pt>
                <c:pt idx="919">
                  <c:v>14.4699993</c:v>
                </c:pt>
                <c:pt idx="920">
                  <c:v>14.48</c:v>
                </c:pt>
                <c:pt idx="921">
                  <c:v>14.49</c:v>
                </c:pt>
                <c:pt idx="922">
                  <c:v>14.49</c:v>
                </c:pt>
                <c:pt idx="923">
                  <c:v>14.519999500000001</c:v>
                </c:pt>
                <c:pt idx="924">
                  <c:v>14.53</c:v>
                </c:pt>
                <c:pt idx="925">
                  <c:v>14.54</c:v>
                </c:pt>
                <c:pt idx="926">
                  <c:v>14.5599995</c:v>
                </c:pt>
                <c:pt idx="927">
                  <c:v>14.57</c:v>
                </c:pt>
                <c:pt idx="928">
                  <c:v>14.58</c:v>
                </c:pt>
                <c:pt idx="929">
                  <c:v>14.58</c:v>
                </c:pt>
                <c:pt idx="930">
                  <c:v>14.62</c:v>
                </c:pt>
                <c:pt idx="931">
                  <c:v>14.61</c:v>
                </c:pt>
                <c:pt idx="932">
                  <c:v>14.63</c:v>
                </c:pt>
                <c:pt idx="933">
                  <c:v>14.639999400000001</c:v>
                </c:pt>
                <c:pt idx="934">
                  <c:v>14.65</c:v>
                </c:pt>
                <c:pt idx="935">
                  <c:v>14.6799994</c:v>
                </c:pt>
                <c:pt idx="936">
                  <c:v>14.69</c:v>
                </c:pt>
                <c:pt idx="937">
                  <c:v>14.69</c:v>
                </c:pt>
                <c:pt idx="938">
                  <c:v>14.7199993</c:v>
                </c:pt>
                <c:pt idx="939">
                  <c:v>14.7199993</c:v>
                </c:pt>
                <c:pt idx="940">
                  <c:v>14.75</c:v>
                </c:pt>
                <c:pt idx="941">
                  <c:v>14.769999500000001</c:v>
                </c:pt>
                <c:pt idx="942">
                  <c:v>14.78</c:v>
                </c:pt>
                <c:pt idx="943">
                  <c:v>14.79</c:v>
                </c:pt>
                <c:pt idx="944">
                  <c:v>14.7999992</c:v>
                </c:pt>
                <c:pt idx="945">
                  <c:v>14.83</c:v>
                </c:pt>
                <c:pt idx="946">
                  <c:v>14.83</c:v>
                </c:pt>
                <c:pt idx="947">
                  <c:v>14.839999199999999</c:v>
                </c:pt>
                <c:pt idx="948">
                  <c:v>14.839999199999999</c:v>
                </c:pt>
                <c:pt idx="949">
                  <c:v>14.8499994</c:v>
                </c:pt>
                <c:pt idx="950">
                  <c:v>14.8499994</c:v>
                </c:pt>
                <c:pt idx="951">
                  <c:v>14.86</c:v>
                </c:pt>
                <c:pt idx="952">
                  <c:v>14.86</c:v>
                </c:pt>
                <c:pt idx="953">
                  <c:v>14.88</c:v>
                </c:pt>
                <c:pt idx="954">
                  <c:v>14.88</c:v>
                </c:pt>
                <c:pt idx="955">
                  <c:v>14.889999400000001</c:v>
                </c:pt>
                <c:pt idx="956">
                  <c:v>14.9</c:v>
                </c:pt>
                <c:pt idx="957">
                  <c:v>14.91</c:v>
                </c:pt>
                <c:pt idx="958">
                  <c:v>14.9</c:v>
                </c:pt>
                <c:pt idx="959">
                  <c:v>14.92</c:v>
                </c:pt>
                <c:pt idx="960">
                  <c:v>14.94</c:v>
                </c:pt>
                <c:pt idx="961">
                  <c:v>14.96</c:v>
                </c:pt>
                <c:pt idx="962">
                  <c:v>14.96</c:v>
                </c:pt>
                <c:pt idx="963">
                  <c:v>14.96</c:v>
                </c:pt>
                <c:pt idx="964">
                  <c:v>14.9699993</c:v>
                </c:pt>
                <c:pt idx="965">
                  <c:v>15</c:v>
                </c:pt>
                <c:pt idx="966">
                  <c:v>15</c:v>
                </c:pt>
                <c:pt idx="967">
                  <c:v>15.019999500000001</c:v>
                </c:pt>
                <c:pt idx="968">
                  <c:v>15.019999500000001</c:v>
                </c:pt>
                <c:pt idx="969">
                  <c:v>15.019999500000001</c:v>
                </c:pt>
                <c:pt idx="970">
                  <c:v>15.04</c:v>
                </c:pt>
                <c:pt idx="971">
                  <c:v>15.0499992</c:v>
                </c:pt>
                <c:pt idx="972">
                  <c:v>15.0599995</c:v>
                </c:pt>
                <c:pt idx="973">
                  <c:v>15.08</c:v>
                </c:pt>
                <c:pt idx="974">
                  <c:v>15.0999994</c:v>
                </c:pt>
                <c:pt idx="975">
                  <c:v>15.0999994</c:v>
                </c:pt>
                <c:pt idx="976">
                  <c:v>15.11</c:v>
                </c:pt>
                <c:pt idx="977">
                  <c:v>15.12</c:v>
                </c:pt>
                <c:pt idx="978">
                  <c:v>15.16</c:v>
                </c:pt>
                <c:pt idx="979">
                  <c:v>15.16</c:v>
                </c:pt>
                <c:pt idx="980">
                  <c:v>15.16</c:v>
                </c:pt>
                <c:pt idx="981">
                  <c:v>15.16</c:v>
                </c:pt>
                <c:pt idx="982">
                  <c:v>15.1799994</c:v>
                </c:pt>
                <c:pt idx="983">
                  <c:v>15.1799994</c:v>
                </c:pt>
                <c:pt idx="984">
                  <c:v>15.2</c:v>
                </c:pt>
                <c:pt idx="985">
                  <c:v>15.23</c:v>
                </c:pt>
                <c:pt idx="986">
                  <c:v>15.23</c:v>
                </c:pt>
                <c:pt idx="987">
                  <c:v>15.23</c:v>
                </c:pt>
                <c:pt idx="988">
                  <c:v>15.25</c:v>
                </c:pt>
                <c:pt idx="989">
                  <c:v>15.25</c:v>
                </c:pt>
                <c:pt idx="990">
                  <c:v>15.269999500000001</c:v>
                </c:pt>
                <c:pt idx="991">
                  <c:v>15.269999500000001</c:v>
                </c:pt>
                <c:pt idx="992">
                  <c:v>15.28</c:v>
                </c:pt>
                <c:pt idx="993">
                  <c:v>15.28</c:v>
                </c:pt>
                <c:pt idx="994">
                  <c:v>15.2999992</c:v>
                </c:pt>
                <c:pt idx="995">
                  <c:v>15.32</c:v>
                </c:pt>
                <c:pt idx="996">
                  <c:v>15.32</c:v>
                </c:pt>
                <c:pt idx="997">
                  <c:v>15.32</c:v>
                </c:pt>
                <c:pt idx="998">
                  <c:v>15.33</c:v>
                </c:pt>
                <c:pt idx="999">
                  <c:v>15.33</c:v>
                </c:pt>
                <c:pt idx="1000">
                  <c:v>15.37</c:v>
                </c:pt>
                <c:pt idx="1001">
                  <c:v>15.37</c:v>
                </c:pt>
                <c:pt idx="1002">
                  <c:v>15.389999400000001</c:v>
                </c:pt>
                <c:pt idx="1003">
                  <c:v>15.389999400000001</c:v>
                </c:pt>
                <c:pt idx="1004">
                  <c:v>15.389999400000001</c:v>
                </c:pt>
                <c:pt idx="1005">
                  <c:v>15.42</c:v>
                </c:pt>
                <c:pt idx="1006">
                  <c:v>15.42</c:v>
                </c:pt>
                <c:pt idx="1007">
                  <c:v>15.44</c:v>
                </c:pt>
                <c:pt idx="1008">
                  <c:v>15.46</c:v>
                </c:pt>
                <c:pt idx="1009">
                  <c:v>15.44</c:v>
                </c:pt>
                <c:pt idx="1010">
                  <c:v>15.48</c:v>
                </c:pt>
                <c:pt idx="1011">
                  <c:v>15.48</c:v>
                </c:pt>
                <c:pt idx="1012">
                  <c:v>15.48</c:v>
                </c:pt>
                <c:pt idx="1013">
                  <c:v>15.48</c:v>
                </c:pt>
                <c:pt idx="1014">
                  <c:v>15.5</c:v>
                </c:pt>
                <c:pt idx="1015">
                  <c:v>15.5099993</c:v>
                </c:pt>
                <c:pt idx="1016">
                  <c:v>15.48</c:v>
                </c:pt>
                <c:pt idx="1017">
                  <c:v>15.5099993</c:v>
                </c:pt>
                <c:pt idx="1018">
                  <c:v>15.5099993</c:v>
                </c:pt>
                <c:pt idx="1019">
                  <c:v>15.5</c:v>
                </c:pt>
                <c:pt idx="1020">
                  <c:v>15.5099993</c:v>
                </c:pt>
                <c:pt idx="1021">
                  <c:v>15.5099993</c:v>
                </c:pt>
                <c:pt idx="1022">
                  <c:v>15.5099993</c:v>
                </c:pt>
                <c:pt idx="1023">
                  <c:v>15.53</c:v>
                </c:pt>
                <c:pt idx="1024">
                  <c:v>15.5499992</c:v>
                </c:pt>
                <c:pt idx="1025">
                  <c:v>15.57</c:v>
                </c:pt>
                <c:pt idx="1026">
                  <c:v>15.58</c:v>
                </c:pt>
                <c:pt idx="1027">
                  <c:v>15.5999994</c:v>
                </c:pt>
                <c:pt idx="1028">
                  <c:v>15.62</c:v>
                </c:pt>
                <c:pt idx="1029">
                  <c:v>15.639999400000001</c:v>
                </c:pt>
                <c:pt idx="1030">
                  <c:v>15.67</c:v>
                </c:pt>
                <c:pt idx="1031">
                  <c:v>15.67</c:v>
                </c:pt>
                <c:pt idx="1032">
                  <c:v>15.69</c:v>
                </c:pt>
                <c:pt idx="1033">
                  <c:v>15.73</c:v>
                </c:pt>
                <c:pt idx="1034">
                  <c:v>15.7599993</c:v>
                </c:pt>
                <c:pt idx="1035">
                  <c:v>15.79</c:v>
                </c:pt>
                <c:pt idx="1036">
                  <c:v>15.82</c:v>
                </c:pt>
                <c:pt idx="1037">
                  <c:v>15.83</c:v>
                </c:pt>
                <c:pt idx="1038">
                  <c:v>15.86</c:v>
                </c:pt>
                <c:pt idx="1039">
                  <c:v>15.88</c:v>
                </c:pt>
                <c:pt idx="1040">
                  <c:v>15.91</c:v>
                </c:pt>
                <c:pt idx="1041">
                  <c:v>15.9299994</c:v>
                </c:pt>
                <c:pt idx="1042">
                  <c:v>15.9299994</c:v>
                </c:pt>
                <c:pt idx="1043">
                  <c:v>15.95</c:v>
                </c:pt>
                <c:pt idx="1044">
                  <c:v>15.9699993</c:v>
                </c:pt>
                <c:pt idx="1045">
                  <c:v>15.98</c:v>
                </c:pt>
                <c:pt idx="1046">
                  <c:v>15.98</c:v>
                </c:pt>
                <c:pt idx="1047">
                  <c:v>15.9699993</c:v>
                </c:pt>
                <c:pt idx="1048">
                  <c:v>15.98</c:v>
                </c:pt>
                <c:pt idx="1049">
                  <c:v>15.99</c:v>
                </c:pt>
                <c:pt idx="1050">
                  <c:v>16</c:v>
                </c:pt>
                <c:pt idx="1051">
                  <c:v>16.02</c:v>
                </c:pt>
                <c:pt idx="1052">
                  <c:v>16.029998800000001</c:v>
                </c:pt>
                <c:pt idx="1053">
                  <c:v>16.05</c:v>
                </c:pt>
                <c:pt idx="1054">
                  <c:v>16.05</c:v>
                </c:pt>
                <c:pt idx="1055">
                  <c:v>16.079999999999998</c:v>
                </c:pt>
                <c:pt idx="1056">
                  <c:v>16.09</c:v>
                </c:pt>
                <c:pt idx="1057">
                  <c:v>16.09</c:v>
                </c:pt>
                <c:pt idx="1058">
                  <c:v>16.100000000000001</c:v>
                </c:pt>
                <c:pt idx="1059">
                  <c:v>16.13</c:v>
                </c:pt>
                <c:pt idx="1060">
                  <c:v>16.14</c:v>
                </c:pt>
                <c:pt idx="1061">
                  <c:v>16.14</c:v>
                </c:pt>
                <c:pt idx="1062">
                  <c:v>16.16</c:v>
                </c:pt>
                <c:pt idx="1063">
                  <c:v>16.190000000000001</c:v>
                </c:pt>
                <c:pt idx="1064">
                  <c:v>16.21</c:v>
                </c:pt>
                <c:pt idx="1065">
                  <c:v>16.22</c:v>
                </c:pt>
                <c:pt idx="1066">
                  <c:v>16.22</c:v>
                </c:pt>
                <c:pt idx="1067">
                  <c:v>16.25</c:v>
                </c:pt>
                <c:pt idx="1068">
                  <c:v>16.239999999999998</c:v>
                </c:pt>
                <c:pt idx="1069">
                  <c:v>16.260000000000002</c:v>
                </c:pt>
                <c:pt idx="1070">
                  <c:v>16.27</c:v>
                </c:pt>
                <c:pt idx="1071">
                  <c:v>16.27</c:v>
                </c:pt>
                <c:pt idx="1072">
                  <c:v>16.27</c:v>
                </c:pt>
                <c:pt idx="1073">
                  <c:v>16.289999000000002</c:v>
                </c:pt>
                <c:pt idx="1074">
                  <c:v>16.3</c:v>
                </c:pt>
                <c:pt idx="1075">
                  <c:v>16.289999000000002</c:v>
                </c:pt>
                <c:pt idx="1076">
                  <c:v>16.3</c:v>
                </c:pt>
                <c:pt idx="1077">
                  <c:v>16.309999999999999</c:v>
                </c:pt>
                <c:pt idx="1078">
                  <c:v>16.32</c:v>
                </c:pt>
                <c:pt idx="1079">
                  <c:v>16.34</c:v>
                </c:pt>
                <c:pt idx="1080">
                  <c:v>16.34</c:v>
                </c:pt>
                <c:pt idx="1081">
                  <c:v>16.34</c:v>
                </c:pt>
                <c:pt idx="1082">
                  <c:v>16.34</c:v>
                </c:pt>
                <c:pt idx="1083">
                  <c:v>16.359998699999998</c:v>
                </c:pt>
                <c:pt idx="1084">
                  <c:v>16.359998699999998</c:v>
                </c:pt>
                <c:pt idx="1085">
                  <c:v>16.369998899999999</c:v>
                </c:pt>
                <c:pt idx="1086">
                  <c:v>16.369998899999999</c:v>
                </c:pt>
                <c:pt idx="1087">
                  <c:v>16.38</c:v>
                </c:pt>
                <c:pt idx="1088">
                  <c:v>16.38</c:v>
                </c:pt>
                <c:pt idx="1089">
                  <c:v>16.41</c:v>
                </c:pt>
                <c:pt idx="1090">
                  <c:v>16.420000000000002</c:v>
                </c:pt>
                <c:pt idx="1091">
                  <c:v>16.43</c:v>
                </c:pt>
                <c:pt idx="1092">
                  <c:v>16.43</c:v>
                </c:pt>
                <c:pt idx="1093">
                  <c:v>16.43</c:v>
                </c:pt>
                <c:pt idx="1094">
                  <c:v>16.449998900000001</c:v>
                </c:pt>
                <c:pt idx="1095">
                  <c:v>16.47</c:v>
                </c:pt>
                <c:pt idx="1096">
                  <c:v>16.46</c:v>
                </c:pt>
                <c:pt idx="1097">
                  <c:v>16.46</c:v>
                </c:pt>
                <c:pt idx="1098">
                  <c:v>16.489999999999998</c:v>
                </c:pt>
                <c:pt idx="1099">
                  <c:v>16.489999999999998</c:v>
                </c:pt>
                <c:pt idx="1100">
                  <c:v>16.489999999999998</c:v>
                </c:pt>
                <c:pt idx="1101">
                  <c:v>16.510000000000002</c:v>
                </c:pt>
                <c:pt idx="1102">
                  <c:v>16.489999999999998</c:v>
                </c:pt>
                <c:pt idx="1103">
                  <c:v>16.529998800000001</c:v>
                </c:pt>
                <c:pt idx="1104">
                  <c:v>16.529998800000001</c:v>
                </c:pt>
                <c:pt idx="1105">
                  <c:v>16.539999000000002</c:v>
                </c:pt>
                <c:pt idx="1106">
                  <c:v>16.57</c:v>
                </c:pt>
                <c:pt idx="1107">
                  <c:v>16.579999999999998</c:v>
                </c:pt>
                <c:pt idx="1108">
                  <c:v>16.57</c:v>
                </c:pt>
                <c:pt idx="1109">
                  <c:v>16.579999999999998</c:v>
                </c:pt>
                <c:pt idx="1110">
                  <c:v>16.579999999999998</c:v>
                </c:pt>
                <c:pt idx="1111">
                  <c:v>16.609998699999998</c:v>
                </c:pt>
                <c:pt idx="1112">
                  <c:v>16.619998899999999</c:v>
                </c:pt>
                <c:pt idx="1113">
                  <c:v>16.619998899999999</c:v>
                </c:pt>
                <c:pt idx="1114">
                  <c:v>16.649999999999999</c:v>
                </c:pt>
                <c:pt idx="1115">
                  <c:v>16.649999999999999</c:v>
                </c:pt>
                <c:pt idx="1116">
                  <c:v>16.670000000000002</c:v>
                </c:pt>
                <c:pt idx="1117">
                  <c:v>16.68</c:v>
                </c:pt>
                <c:pt idx="1118">
                  <c:v>16.690000000000001</c:v>
                </c:pt>
                <c:pt idx="1119">
                  <c:v>16.699998900000001</c:v>
                </c:pt>
                <c:pt idx="1120">
                  <c:v>16.699998900000001</c:v>
                </c:pt>
                <c:pt idx="1121">
                  <c:v>16.72</c:v>
                </c:pt>
                <c:pt idx="1122">
                  <c:v>16.72</c:v>
                </c:pt>
                <c:pt idx="1123">
                  <c:v>16.72</c:v>
                </c:pt>
                <c:pt idx="1124">
                  <c:v>16.72</c:v>
                </c:pt>
                <c:pt idx="1125">
                  <c:v>16.699998900000001</c:v>
                </c:pt>
                <c:pt idx="1126">
                  <c:v>16.72</c:v>
                </c:pt>
                <c:pt idx="1127">
                  <c:v>16.739999999999998</c:v>
                </c:pt>
                <c:pt idx="1128">
                  <c:v>16.739999999999998</c:v>
                </c:pt>
                <c:pt idx="1129">
                  <c:v>16.75</c:v>
                </c:pt>
                <c:pt idx="1130">
                  <c:v>16.75</c:v>
                </c:pt>
                <c:pt idx="1131">
                  <c:v>16.739999999999998</c:v>
                </c:pt>
                <c:pt idx="1132">
                  <c:v>16.75</c:v>
                </c:pt>
                <c:pt idx="1133">
                  <c:v>16.77</c:v>
                </c:pt>
                <c:pt idx="1134">
                  <c:v>16.779998800000001</c:v>
                </c:pt>
                <c:pt idx="1135">
                  <c:v>16.77</c:v>
                </c:pt>
                <c:pt idx="1136">
                  <c:v>16.779998800000001</c:v>
                </c:pt>
                <c:pt idx="1137">
                  <c:v>16.8</c:v>
                </c:pt>
                <c:pt idx="1138">
                  <c:v>16.789999000000002</c:v>
                </c:pt>
                <c:pt idx="1139">
                  <c:v>16.809999999999999</c:v>
                </c:pt>
                <c:pt idx="1140">
                  <c:v>16.8</c:v>
                </c:pt>
                <c:pt idx="1141">
                  <c:v>16.809999999999999</c:v>
                </c:pt>
                <c:pt idx="1142">
                  <c:v>16.829999999999998</c:v>
                </c:pt>
                <c:pt idx="1143">
                  <c:v>16.809999999999999</c:v>
                </c:pt>
                <c:pt idx="1144">
                  <c:v>16.829999999999998</c:v>
                </c:pt>
                <c:pt idx="1145">
                  <c:v>16.829999999999998</c:v>
                </c:pt>
                <c:pt idx="1146">
                  <c:v>16.829999999999998</c:v>
                </c:pt>
                <c:pt idx="1147">
                  <c:v>16.829999999999998</c:v>
                </c:pt>
                <c:pt idx="1148">
                  <c:v>16.829999999999998</c:v>
                </c:pt>
                <c:pt idx="1149">
                  <c:v>16.809999999999999</c:v>
                </c:pt>
                <c:pt idx="1150">
                  <c:v>16.829999999999998</c:v>
                </c:pt>
                <c:pt idx="1151">
                  <c:v>16.829999999999998</c:v>
                </c:pt>
                <c:pt idx="1152">
                  <c:v>16.829999999999998</c:v>
                </c:pt>
                <c:pt idx="1153">
                  <c:v>16.84</c:v>
                </c:pt>
                <c:pt idx="1154">
                  <c:v>16.84</c:v>
                </c:pt>
                <c:pt idx="1155">
                  <c:v>16.850000000000001</c:v>
                </c:pt>
                <c:pt idx="1156">
                  <c:v>16.850000000000001</c:v>
                </c:pt>
                <c:pt idx="1157">
                  <c:v>16.859998699999998</c:v>
                </c:pt>
                <c:pt idx="1158">
                  <c:v>16.850000000000001</c:v>
                </c:pt>
                <c:pt idx="1159">
                  <c:v>16.850000000000001</c:v>
                </c:pt>
                <c:pt idx="1160">
                  <c:v>16.859998699999998</c:v>
                </c:pt>
                <c:pt idx="1161">
                  <c:v>16.84</c:v>
                </c:pt>
                <c:pt idx="1162">
                  <c:v>16.859998699999998</c:v>
                </c:pt>
                <c:pt idx="1163">
                  <c:v>16.850000000000001</c:v>
                </c:pt>
                <c:pt idx="1164">
                  <c:v>16.84</c:v>
                </c:pt>
                <c:pt idx="1165">
                  <c:v>16.829999999999998</c:v>
                </c:pt>
                <c:pt idx="1166">
                  <c:v>16.829999999999998</c:v>
                </c:pt>
                <c:pt idx="1167">
                  <c:v>16.829999999999998</c:v>
                </c:pt>
                <c:pt idx="1168">
                  <c:v>16.829999999999998</c:v>
                </c:pt>
                <c:pt idx="1169">
                  <c:v>16.829999999999998</c:v>
                </c:pt>
                <c:pt idx="1170">
                  <c:v>16.829999999999998</c:v>
                </c:pt>
                <c:pt idx="1171">
                  <c:v>16.809999999999999</c:v>
                </c:pt>
                <c:pt idx="1172">
                  <c:v>16.809999999999999</c:v>
                </c:pt>
                <c:pt idx="1173">
                  <c:v>16.829999999999998</c:v>
                </c:pt>
                <c:pt idx="1174">
                  <c:v>16.809999999999999</c:v>
                </c:pt>
                <c:pt idx="1175">
                  <c:v>16.8</c:v>
                </c:pt>
                <c:pt idx="1176">
                  <c:v>16.809999999999999</c:v>
                </c:pt>
                <c:pt idx="1177">
                  <c:v>16.829999999999998</c:v>
                </c:pt>
                <c:pt idx="1178">
                  <c:v>16.829999999999998</c:v>
                </c:pt>
                <c:pt idx="1179">
                  <c:v>16.809999999999999</c:v>
                </c:pt>
                <c:pt idx="1180">
                  <c:v>16.809999999999999</c:v>
                </c:pt>
                <c:pt idx="1181">
                  <c:v>16.809999999999999</c:v>
                </c:pt>
                <c:pt idx="1182">
                  <c:v>16.809999999999999</c:v>
                </c:pt>
                <c:pt idx="1183">
                  <c:v>16.8</c:v>
                </c:pt>
                <c:pt idx="1184">
                  <c:v>16.809999999999999</c:v>
                </c:pt>
                <c:pt idx="1185">
                  <c:v>16.8</c:v>
                </c:pt>
                <c:pt idx="1186">
                  <c:v>16.789999000000002</c:v>
                </c:pt>
                <c:pt idx="1187">
                  <c:v>16.789999000000002</c:v>
                </c:pt>
                <c:pt idx="1188">
                  <c:v>16.789999000000002</c:v>
                </c:pt>
                <c:pt idx="1189">
                  <c:v>16.779998800000001</c:v>
                </c:pt>
                <c:pt idx="1190">
                  <c:v>16.789999000000002</c:v>
                </c:pt>
                <c:pt idx="1191">
                  <c:v>16.77</c:v>
                </c:pt>
                <c:pt idx="1192">
                  <c:v>16.789999000000002</c:v>
                </c:pt>
                <c:pt idx="1193">
                  <c:v>16.779998800000001</c:v>
                </c:pt>
                <c:pt idx="1194">
                  <c:v>16.779998800000001</c:v>
                </c:pt>
                <c:pt idx="1195">
                  <c:v>16.77</c:v>
                </c:pt>
                <c:pt idx="1196">
                  <c:v>16.77</c:v>
                </c:pt>
                <c:pt idx="1197">
                  <c:v>16.77</c:v>
                </c:pt>
                <c:pt idx="1198">
                  <c:v>16.75</c:v>
                </c:pt>
                <c:pt idx="1199">
                  <c:v>16.75</c:v>
                </c:pt>
                <c:pt idx="1200">
                  <c:v>16.739999999999998</c:v>
                </c:pt>
                <c:pt idx="1201">
                  <c:v>16.73</c:v>
                </c:pt>
                <c:pt idx="1202">
                  <c:v>16.73</c:v>
                </c:pt>
                <c:pt idx="1203">
                  <c:v>16.73</c:v>
                </c:pt>
                <c:pt idx="1204">
                  <c:v>16.75</c:v>
                </c:pt>
                <c:pt idx="1205">
                  <c:v>16.73</c:v>
                </c:pt>
                <c:pt idx="1206">
                  <c:v>16.73</c:v>
                </c:pt>
                <c:pt idx="1207">
                  <c:v>16.739999999999998</c:v>
                </c:pt>
                <c:pt idx="1208">
                  <c:v>16.73</c:v>
                </c:pt>
                <c:pt idx="1209">
                  <c:v>16.699998900000001</c:v>
                </c:pt>
                <c:pt idx="1210">
                  <c:v>16.72</c:v>
                </c:pt>
                <c:pt idx="1211">
                  <c:v>16.699998900000001</c:v>
                </c:pt>
                <c:pt idx="1212">
                  <c:v>16.699998900000001</c:v>
                </c:pt>
                <c:pt idx="1213">
                  <c:v>16.699998900000001</c:v>
                </c:pt>
                <c:pt idx="1214">
                  <c:v>16.699998900000001</c:v>
                </c:pt>
                <c:pt idx="1215">
                  <c:v>16.690000000000001</c:v>
                </c:pt>
                <c:pt idx="1216">
                  <c:v>16.68</c:v>
                </c:pt>
                <c:pt idx="1217">
                  <c:v>16.670000000000002</c:v>
                </c:pt>
                <c:pt idx="1218">
                  <c:v>16.670000000000002</c:v>
                </c:pt>
                <c:pt idx="1219">
                  <c:v>16.649999999999999</c:v>
                </c:pt>
                <c:pt idx="1220">
                  <c:v>16.670000000000002</c:v>
                </c:pt>
                <c:pt idx="1221">
                  <c:v>16.670000000000002</c:v>
                </c:pt>
                <c:pt idx="1222">
                  <c:v>16.649999999999999</c:v>
                </c:pt>
                <c:pt idx="1223">
                  <c:v>16.670000000000002</c:v>
                </c:pt>
                <c:pt idx="1224">
                  <c:v>16.649999999999999</c:v>
                </c:pt>
                <c:pt idx="1225">
                  <c:v>16.63</c:v>
                </c:pt>
                <c:pt idx="1226">
                  <c:v>16.63</c:v>
                </c:pt>
                <c:pt idx="1227">
                  <c:v>16.619998899999999</c:v>
                </c:pt>
                <c:pt idx="1228">
                  <c:v>16.609998699999998</c:v>
                </c:pt>
                <c:pt idx="1229">
                  <c:v>16.609998699999998</c:v>
                </c:pt>
                <c:pt idx="1230">
                  <c:v>16.579999999999998</c:v>
                </c:pt>
                <c:pt idx="1231">
                  <c:v>16.57</c:v>
                </c:pt>
                <c:pt idx="1232">
                  <c:v>16.57</c:v>
                </c:pt>
                <c:pt idx="1233">
                  <c:v>16.57</c:v>
                </c:pt>
                <c:pt idx="1234">
                  <c:v>16.539999000000002</c:v>
                </c:pt>
                <c:pt idx="1235">
                  <c:v>16.529998800000001</c:v>
                </c:pt>
                <c:pt idx="1236">
                  <c:v>16.52</c:v>
                </c:pt>
                <c:pt idx="1237">
                  <c:v>16.510000000000002</c:v>
                </c:pt>
                <c:pt idx="1238">
                  <c:v>16.489999999999998</c:v>
                </c:pt>
                <c:pt idx="1239">
                  <c:v>16.489999999999998</c:v>
                </c:pt>
                <c:pt idx="1240">
                  <c:v>16.47</c:v>
                </c:pt>
                <c:pt idx="1241">
                  <c:v>16.47</c:v>
                </c:pt>
                <c:pt idx="1242">
                  <c:v>16.46</c:v>
                </c:pt>
                <c:pt idx="1243">
                  <c:v>16.43</c:v>
                </c:pt>
                <c:pt idx="1244">
                  <c:v>16.43</c:v>
                </c:pt>
                <c:pt idx="1245">
                  <c:v>16.420000000000002</c:v>
                </c:pt>
                <c:pt idx="1246">
                  <c:v>16.41</c:v>
                </c:pt>
                <c:pt idx="1247">
                  <c:v>16.399999999999999</c:v>
                </c:pt>
                <c:pt idx="1248">
                  <c:v>16.369998899999999</c:v>
                </c:pt>
                <c:pt idx="1249">
                  <c:v>16.350000000000001</c:v>
                </c:pt>
                <c:pt idx="1250">
                  <c:v>16.350000000000001</c:v>
                </c:pt>
                <c:pt idx="1251">
                  <c:v>16.34</c:v>
                </c:pt>
                <c:pt idx="1252">
                  <c:v>16.34</c:v>
                </c:pt>
                <c:pt idx="1253">
                  <c:v>16.3</c:v>
                </c:pt>
                <c:pt idx="1254">
                  <c:v>16.3</c:v>
                </c:pt>
                <c:pt idx="1255">
                  <c:v>16.3</c:v>
                </c:pt>
                <c:pt idx="1256">
                  <c:v>16.27</c:v>
                </c:pt>
                <c:pt idx="1257">
                  <c:v>16.25</c:v>
                </c:pt>
                <c:pt idx="1258">
                  <c:v>16.25</c:v>
                </c:pt>
                <c:pt idx="1259">
                  <c:v>16.25</c:v>
                </c:pt>
                <c:pt idx="1260">
                  <c:v>16.22</c:v>
                </c:pt>
                <c:pt idx="1261">
                  <c:v>16.21</c:v>
                </c:pt>
                <c:pt idx="1262">
                  <c:v>16.199998900000001</c:v>
                </c:pt>
                <c:pt idx="1263">
                  <c:v>16.190000000000001</c:v>
                </c:pt>
                <c:pt idx="1264">
                  <c:v>16.16</c:v>
                </c:pt>
                <c:pt idx="1265">
                  <c:v>16.16</c:v>
                </c:pt>
                <c:pt idx="1266">
                  <c:v>16.14</c:v>
                </c:pt>
                <c:pt idx="1267">
                  <c:v>16.13</c:v>
                </c:pt>
                <c:pt idx="1268">
                  <c:v>16.109998699999998</c:v>
                </c:pt>
                <c:pt idx="1269">
                  <c:v>16.079999999999998</c:v>
                </c:pt>
                <c:pt idx="1270">
                  <c:v>16.07</c:v>
                </c:pt>
                <c:pt idx="1271">
                  <c:v>16.05</c:v>
                </c:pt>
                <c:pt idx="1272">
                  <c:v>16.029998800000001</c:v>
                </c:pt>
                <c:pt idx="1273">
                  <c:v>16.02</c:v>
                </c:pt>
                <c:pt idx="1274">
                  <c:v>15.99</c:v>
                </c:pt>
                <c:pt idx="1275">
                  <c:v>15.99</c:v>
                </c:pt>
                <c:pt idx="1276">
                  <c:v>15.98</c:v>
                </c:pt>
                <c:pt idx="1277">
                  <c:v>15.9699993</c:v>
                </c:pt>
                <c:pt idx="1278">
                  <c:v>15.94</c:v>
                </c:pt>
                <c:pt idx="1279">
                  <c:v>15.9299994</c:v>
                </c:pt>
                <c:pt idx="1280">
                  <c:v>15.91</c:v>
                </c:pt>
                <c:pt idx="1281">
                  <c:v>15.88</c:v>
                </c:pt>
                <c:pt idx="1282">
                  <c:v>15.88</c:v>
                </c:pt>
                <c:pt idx="1283">
                  <c:v>15.83</c:v>
                </c:pt>
                <c:pt idx="1284">
                  <c:v>15.83</c:v>
                </c:pt>
                <c:pt idx="1285">
                  <c:v>15.83</c:v>
                </c:pt>
                <c:pt idx="1286">
                  <c:v>15.8099995</c:v>
                </c:pt>
                <c:pt idx="1287">
                  <c:v>15.79</c:v>
                </c:pt>
                <c:pt idx="1288">
                  <c:v>15.7599993</c:v>
                </c:pt>
                <c:pt idx="1289">
                  <c:v>15.7599993</c:v>
                </c:pt>
                <c:pt idx="1290">
                  <c:v>15.73</c:v>
                </c:pt>
                <c:pt idx="1291">
                  <c:v>15.7199993</c:v>
                </c:pt>
                <c:pt idx="1292">
                  <c:v>15.71</c:v>
                </c:pt>
                <c:pt idx="1293">
                  <c:v>15.67</c:v>
                </c:pt>
                <c:pt idx="1294">
                  <c:v>15.67</c:v>
                </c:pt>
                <c:pt idx="1295">
                  <c:v>15.66</c:v>
                </c:pt>
                <c:pt idx="1296">
                  <c:v>15.639999400000001</c:v>
                </c:pt>
                <c:pt idx="1297">
                  <c:v>15.62</c:v>
                </c:pt>
                <c:pt idx="1298">
                  <c:v>15.5999994</c:v>
                </c:pt>
                <c:pt idx="1299">
                  <c:v>15.58</c:v>
                </c:pt>
                <c:pt idx="1300">
                  <c:v>15.5499992</c:v>
                </c:pt>
                <c:pt idx="1301">
                  <c:v>15.53</c:v>
                </c:pt>
                <c:pt idx="1302">
                  <c:v>15.5099993</c:v>
                </c:pt>
                <c:pt idx="1303">
                  <c:v>15.5099993</c:v>
                </c:pt>
                <c:pt idx="1304">
                  <c:v>15.5</c:v>
                </c:pt>
                <c:pt idx="1305">
                  <c:v>15.5</c:v>
                </c:pt>
                <c:pt idx="1306">
                  <c:v>15.46</c:v>
                </c:pt>
                <c:pt idx="1307">
                  <c:v>15.46</c:v>
                </c:pt>
                <c:pt idx="1308">
                  <c:v>15.44</c:v>
                </c:pt>
                <c:pt idx="1309">
                  <c:v>15.41</c:v>
                </c:pt>
                <c:pt idx="1310">
                  <c:v>15.389999400000001</c:v>
                </c:pt>
                <c:pt idx="1311">
                  <c:v>15.389999400000001</c:v>
                </c:pt>
                <c:pt idx="1312">
                  <c:v>15.37</c:v>
                </c:pt>
                <c:pt idx="1313">
                  <c:v>15.3499994</c:v>
                </c:pt>
                <c:pt idx="1314">
                  <c:v>15.33</c:v>
                </c:pt>
                <c:pt idx="1315">
                  <c:v>15.32</c:v>
                </c:pt>
                <c:pt idx="1316">
                  <c:v>15.32</c:v>
                </c:pt>
                <c:pt idx="1317">
                  <c:v>15.28</c:v>
                </c:pt>
                <c:pt idx="1318">
                  <c:v>15.269999500000001</c:v>
                </c:pt>
                <c:pt idx="1319">
                  <c:v>15.25</c:v>
                </c:pt>
                <c:pt idx="1320">
                  <c:v>15.25</c:v>
                </c:pt>
                <c:pt idx="1321">
                  <c:v>15.23</c:v>
                </c:pt>
                <c:pt idx="1322">
                  <c:v>15.1799994</c:v>
                </c:pt>
                <c:pt idx="1323">
                  <c:v>15.17</c:v>
                </c:pt>
                <c:pt idx="1324">
                  <c:v>15.16</c:v>
                </c:pt>
                <c:pt idx="1325">
                  <c:v>15.13</c:v>
                </c:pt>
                <c:pt idx="1326">
                  <c:v>15.12</c:v>
                </c:pt>
                <c:pt idx="1327">
                  <c:v>15.11</c:v>
                </c:pt>
                <c:pt idx="1328">
                  <c:v>15.08</c:v>
                </c:pt>
                <c:pt idx="1329">
                  <c:v>15.0599995</c:v>
                </c:pt>
                <c:pt idx="1330">
                  <c:v>15.04</c:v>
                </c:pt>
                <c:pt idx="1331">
                  <c:v>15.04</c:v>
                </c:pt>
                <c:pt idx="1332">
                  <c:v>15.019999500000001</c:v>
                </c:pt>
                <c:pt idx="1333">
                  <c:v>15</c:v>
                </c:pt>
                <c:pt idx="1334">
                  <c:v>15</c:v>
                </c:pt>
                <c:pt idx="1335">
                  <c:v>14.96</c:v>
                </c:pt>
                <c:pt idx="1336">
                  <c:v>14.94</c:v>
                </c:pt>
                <c:pt idx="1337">
                  <c:v>14.94</c:v>
                </c:pt>
                <c:pt idx="1338">
                  <c:v>14.9</c:v>
                </c:pt>
                <c:pt idx="1339">
                  <c:v>14.889999400000001</c:v>
                </c:pt>
                <c:pt idx="1340">
                  <c:v>14.889999400000001</c:v>
                </c:pt>
                <c:pt idx="1341">
                  <c:v>14.86</c:v>
                </c:pt>
                <c:pt idx="1342">
                  <c:v>14.839999199999999</c:v>
                </c:pt>
                <c:pt idx="1343">
                  <c:v>14.83</c:v>
                </c:pt>
                <c:pt idx="1344">
                  <c:v>14.7999992</c:v>
                </c:pt>
                <c:pt idx="1345">
                  <c:v>14.79</c:v>
                </c:pt>
                <c:pt idx="1346">
                  <c:v>14.79</c:v>
                </c:pt>
                <c:pt idx="1347">
                  <c:v>14.769999500000001</c:v>
                </c:pt>
                <c:pt idx="1348">
                  <c:v>14.74</c:v>
                </c:pt>
                <c:pt idx="1349">
                  <c:v>14.74</c:v>
                </c:pt>
                <c:pt idx="1350">
                  <c:v>14.7199993</c:v>
                </c:pt>
                <c:pt idx="1351">
                  <c:v>14.69</c:v>
                </c:pt>
                <c:pt idx="1352">
                  <c:v>14.6799994</c:v>
                </c:pt>
                <c:pt idx="1353">
                  <c:v>14.67</c:v>
                </c:pt>
                <c:pt idx="1354">
                  <c:v>14.639999400000001</c:v>
                </c:pt>
                <c:pt idx="1355">
                  <c:v>14.639999400000001</c:v>
                </c:pt>
                <c:pt idx="1356">
                  <c:v>14.61</c:v>
                </c:pt>
                <c:pt idx="1357">
                  <c:v>14.589999199999999</c:v>
                </c:pt>
                <c:pt idx="1358">
                  <c:v>14.58</c:v>
                </c:pt>
                <c:pt idx="1359">
                  <c:v>14.58</c:v>
                </c:pt>
                <c:pt idx="1360">
                  <c:v>14.54</c:v>
                </c:pt>
                <c:pt idx="1361">
                  <c:v>14.53</c:v>
                </c:pt>
                <c:pt idx="1362">
                  <c:v>14.53</c:v>
                </c:pt>
                <c:pt idx="1363">
                  <c:v>14.519999500000001</c:v>
                </c:pt>
                <c:pt idx="1364">
                  <c:v>14.49</c:v>
                </c:pt>
                <c:pt idx="1365">
                  <c:v>14.46</c:v>
                </c:pt>
                <c:pt idx="1366">
                  <c:v>14.45</c:v>
                </c:pt>
                <c:pt idx="1367">
                  <c:v>14.4299994</c:v>
                </c:pt>
                <c:pt idx="1368">
                  <c:v>14.42</c:v>
                </c:pt>
                <c:pt idx="1369">
                  <c:v>14.4</c:v>
                </c:pt>
                <c:pt idx="1370">
                  <c:v>14.38</c:v>
                </c:pt>
                <c:pt idx="1371">
                  <c:v>14.3499994</c:v>
                </c:pt>
                <c:pt idx="1372">
                  <c:v>14.3499994</c:v>
                </c:pt>
                <c:pt idx="1373">
                  <c:v>14.34</c:v>
                </c:pt>
                <c:pt idx="1374">
                  <c:v>14.32</c:v>
                </c:pt>
                <c:pt idx="1375">
                  <c:v>14.2999992</c:v>
                </c:pt>
                <c:pt idx="1376">
                  <c:v>14.2999992</c:v>
                </c:pt>
                <c:pt idx="1377">
                  <c:v>14.269999500000001</c:v>
                </c:pt>
                <c:pt idx="1378">
                  <c:v>14.24</c:v>
                </c:pt>
                <c:pt idx="1379">
                  <c:v>14.2199993</c:v>
                </c:pt>
                <c:pt idx="1380">
                  <c:v>14.2</c:v>
                </c:pt>
                <c:pt idx="1381">
                  <c:v>14.2</c:v>
                </c:pt>
                <c:pt idx="1382">
                  <c:v>14.1799994</c:v>
                </c:pt>
                <c:pt idx="1383">
                  <c:v>14.15</c:v>
                </c:pt>
                <c:pt idx="1384">
                  <c:v>14.139999400000001</c:v>
                </c:pt>
                <c:pt idx="1385">
                  <c:v>14.13</c:v>
                </c:pt>
                <c:pt idx="1386">
                  <c:v>14.11</c:v>
                </c:pt>
                <c:pt idx="1387">
                  <c:v>14.09</c:v>
                </c:pt>
                <c:pt idx="1388">
                  <c:v>14.08</c:v>
                </c:pt>
                <c:pt idx="1389">
                  <c:v>14.0499992</c:v>
                </c:pt>
                <c:pt idx="1390">
                  <c:v>14.0499992</c:v>
                </c:pt>
                <c:pt idx="1391">
                  <c:v>14.03</c:v>
                </c:pt>
                <c:pt idx="1392">
                  <c:v>14.019999500000001</c:v>
                </c:pt>
                <c:pt idx="1393">
                  <c:v>13.99</c:v>
                </c:pt>
                <c:pt idx="1394">
                  <c:v>13.98</c:v>
                </c:pt>
                <c:pt idx="1395">
                  <c:v>13.9699993</c:v>
                </c:pt>
                <c:pt idx="1396">
                  <c:v>13.9699993</c:v>
                </c:pt>
                <c:pt idx="1397">
                  <c:v>13.9299994</c:v>
                </c:pt>
                <c:pt idx="1398">
                  <c:v>13.92</c:v>
                </c:pt>
                <c:pt idx="1399">
                  <c:v>13.889999400000001</c:v>
                </c:pt>
                <c:pt idx="1400">
                  <c:v>13.889999400000001</c:v>
                </c:pt>
                <c:pt idx="1401">
                  <c:v>13.87</c:v>
                </c:pt>
                <c:pt idx="1402">
                  <c:v>13.84</c:v>
                </c:pt>
                <c:pt idx="1403">
                  <c:v>13.83</c:v>
                </c:pt>
                <c:pt idx="1404">
                  <c:v>13.82</c:v>
                </c:pt>
                <c:pt idx="1405">
                  <c:v>13.8099995</c:v>
                </c:pt>
                <c:pt idx="1406">
                  <c:v>13.79</c:v>
                </c:pt>
                <c:pt idx="1407">
                  <c:v>13.7599993</c:v>
                </c:pt>
                <c:pt idx="1408">
                  <c:v>13.7599993</c:v>
                </c:pt>
                <c:pt idx="1409">
                  <c:v>13.73</c:v>
                </c:pt>
                <c:pt idx="1410">
                  <c:v>13.7199993</c:v>
                </c:pt>
                <c:pt idx="1411">
                  <c:v>13.71</c:v>
                </c:pt>
                <c:pt idx="1412">
                  <c:v>13.6799994</c:v>
                </c:pt>
                <c:pt idx="1413">
                  <c:v>13.67</c:v>
                </c:pt>
                <c:pt idx="1414">
                  <c:v>13.65</c:v>
                </c:pt>
                <c:pt idx="1415">
                  <c:v>13.62</c:v>
                </c:pt>
                <c:pt idx="1416">
                  <c:v>13.61</c:v>
                </c:pt>
                <c:pt idx="1417">
                  <c:v>13.5999994</c:v>
                </c:pt>
                <c:pt idx="1418">
                  <c:v>13.57</c:v>
                </c:pt>
                <c:pt idx="1419">
                  <c:v>13.5599995</c:v>
                </c:pt>
                <c:pt idx="1420">
                  <c:v>13.5499992</c:v>
                </c:pt>
                <c:pt idx="1421">
                  <c:v>13.54</c:v>
                </c:pt>
                <c:pt idx="1422">
                  <c:v>13.519999500000001</c:v>
                </c:pt>
                <c:pt idx="1423">
                  <c:v>13.49</c:v>
                </c:pt>
                <c:pt idx="1424">
                  <c:v>13.48</c:v>
                </c:pt>
                <c:pt idx="1425">
                  <c:v>13.48</c:v>
                </c:pt>
                <c:pt idx="1426">
                  <c:v>13.44</c:v>
                </c:pt>
                <c:pt idx="1427">
                  <c:v>13.41</c:v>
                </c:pt>
                <c:pt idx="1428">
                  <c:v>13.41</c:v>
                </c:pt>
                <c:pt idx="1429">
                  <c:v>13.389999400000001</c:v>
                </c:pt>
                <c:pt idx="1430">
                  <c:v>13.36</c:v>
                </c:pt>
                <c:pt idx="1431">
                  <c:v>13.33</c:v>
                </c:pt>
                <c:pt idx="1432">
                  <c:v>13.33</c:v>
                </c:pt>
                <c:pt idx="1433">
                  <c:v>13.32</c:v>
                </c:pt>
                <c:pt idx="1434">
                  <c:v>13.29</c:v>
                </c:pt>
                <c:pt idx="1435">
                  <c:v>13.2999992</c:v>
                </c:pt>
                <c:pt idx="1436">
                  <c:v>13.2599993</c:v>
                </c:pt>
                <c:pt idx="1437">
                  <c:v>13.24</c:v>
                </c:pt>
                <c:pt idx="1438">
                  <c:v>13.24</c:v>
                </c:pt>
                <c:pt idx="1439">
                  <c:v>13.2199993</c:v>
                </c:pt>
                <c:pt idx="1440">
                  <c:v>13.21</c:v>
                </c:pt>
                <c:pt idx="1441">
                  <c:v>13.17</c:v>
                </c:pt>
                <c:pt idx="1442">
                  <c:v>13.17</c:v>
                </c:pt>
                <c:pt idx="1443">
                  <c:v>13.139999400000001</c:v>
                </c:pt>
                <c:pt idx="1444">
                  <c:v>13.12</c:v>
                </c:pt>
                <c:pt idx="1445">
                  <c:v>13.0999994</c:v>
                </c:pt>
                <c:pt idx="1446">
                  <c:v>13.08</c:v>
                </c:pt>
                <c:pt idx="1447">
                  <c:v>13.08</c:v>
                </c:pt>
                <c:pt idx="1448">
                  <c:v>13.0499992</c:v>
                </c:pt>
                <c:pt idx="1449">
                  <c:v>13.0499992</c:v>
                </c:pt>
                <c:pt idx="1450">
                  <c:v>13.0499992</c:v>
                </c:pt>
                <c:pt idx="1451">
                  <c:v>13.0099993</c:v>
                </c:pt>
                <c:pt idx="1452">
                  <c:v>13</c:v>
                </c:pt>
                <c:pt idx="1453">
                  <c:v>12.96</c:v>
                </c:pt>
                <c:pt idx="1454">
                  <c:v>12.96</c:v>
                </c:pt>
                <c:pt idx="1455">
                  <c:v>12.94</c:v>
                </c:pt>
                <c:pt idx="1456">
                  <c:v>12.92</c:v>
                </c:pt>
                <c:pt idx="1457">
                  <c:v>12.91</c:v>
                </c:pt>
                <c:pt idx="1458">
                  <c:v>12.889999400000001</c:v>
                </c:pt>
                <c:pt idx="1459">
                  <c:v>12.889999400000001</c:v>
                </c:pt>
                <c:pt idx="1460">
                  <c:v>12.8499994</c:v>
                </c:pt>
                <c:pt idx="1461">
                  <c:v>12.84</c:v>
                </c:pt>
                <c:pt idx="1462">
                  <c:v>12.82</c:v>
                </c:pt>
                <c:pt idx="1463">
                  <c:v>12.7999992</c:v>
                </c:pt>
                <c:pt idx="1464">
                  <c:v>12.7999992</c:v>
                </c:pt>
                <c:pt idx="1465">
                  <c:v>12.769999500000001</c:v>
                </c:pt>
                <c:pt idx="1466">
                  <c:v>12.75</c:v>
                </c:pt>
                <c:pt idx="1467">
                  <c:v>12.75</c:v>
                </c:pt>
                <c:pt idx="1468">
                  <c:v>12.7</c:v>
                </c:pt>
                <c:pt idx="1469">
                  <c:v>12.6799994</c:v>
                </c:pt>
                <c:pt idx="1470">
                  <c:v>12.6799994</c:v>
                </c:pt>
                <c:pt idx="1471">
                  <c:v>12.66</c:v>
                </c:pt>
                <c:pt idx="1472">
                  <c:v>12.639999400000001</c:v>
                </c:pt>
                <c:pt idx="1473">
                  <c:v>12.62</c:v>
                </c:pt>
                <c:pt idx="1474">
                  <c:v>12.62</c:v>
                </c:pt>
                <c:pt idx="1475">
                  <c:v>12.59</c:v>
                </c:pt>
                <c:pt idx="1476">
                  <c:v>12.58</c:v>
                </c:pt>
                <c:pt idx="1477">
                  <c:v>12.5599995</c:v>
                </c:pt>
                <c:pt idx="1478">
                  <c:v>12.53</c:v>
                </c:pt>
                <c:pt idx="1479">
                  <c:v>12.54</c:v>
                </c:pt>
                <c:pt idx="1480">
                  <c:v>12.519999500000001</c:v>
                </c:pt>
                <c:pt idx="1481">
                  <c:v>12.5099993</c:v>
                </c:pt>
                <c:pt idx="1482">
                  <c:v>12.48</c:v>
                </c:pt>
                <c:pt idx="1483">
                  <c:v>12.48</c:v>
                </c:pt>
                <c:pt idx="1484">
                  <c:v>12.46</c:v>
                </c:pt>
                <c:pt idx="1485">
                  <c:v>12.45</c:v>
                </c:pt>
                <c:pt idx="1486">
                  <c:v>12.42</c:v>
                </c:pt>
                <c:pt idx="1487">
                  <c:v>12.41</c:v>
                </c:pt>
                <c:pt idx="1488">
                  <c:v>12.4</c:v>
                </c:pt>
                <c:pt idx="1489">
                  <c:v>12.37</c:v>
                </c:pt>
                <c:pt idx="1490">
                  <c:v>12.36</c:v>
                </c:pt>
                <c:pt idx="1491">
                  <c:v>12.3499994</c:v>
                </c:pt>
                <c:pt idx="1492">
                  <c:v>12.34</c:v>
                </c:pt>
                <c:pt idx="1493">
                  <c:v>12.32</c:v>
                </c:pt>
                <c:pt idx="1494">
                  <c:v>12.29</c:v>
                </c:pt>
                <c:pt idx="1495">
                  <c:v>12.269999500000001</c:v>
                </c:pt>
                <c:pt idx="1496">
                  <c:v>12.2599993</c:v>
                </c:pt>
                <c:pt idx="1497">
                  <c:v>12.25</c:v>
                </c:pt>
                <c:pt idx="1498">
                  <c:v>12.2199993</c:v>
                </c:pt>
                <c:pt idx="1499">
                  <c:v>12.2</c:v>
                </c:pt>
                <c:pt idx="1500">
                  <c:v>12.19</c:v>
                </c:pt>
                <c:pt idx="1501">
                  <c:v>12.1799994</c:v>
                </c:pt>
                <c:pt idx="1502">
                  <c:v>12.15</c:v>
                </c:pt>
                <c:pt idx="1503">
                  <c:v>12.13</c:v>
                </c:pt>
                <c:pt idx="1504">
                  <c:v>12.11</c:v>
                </c:pt>
                <c:pt idx="1505">
                  <c:v>12.0999994</c:v>
                </c:pt>
                <c:pt idx="1506">
                  <c:v>12.08</c:v>
                </c:pt>
                <c:pt idx="1507">
                  <c:v>12.07</c:v>
                </c:pt>
                <c:pt idx="1508">
                  <c:v>12.04</c:v>
                </c:pt>
                <c:pt idx="1509">
                  <c:v>12.03</c:v>
                </c:pt>
                <c:pt idx="1510">
                  <c:v>12.019999500000001</c:v>
                </c:pt>
                <c:pt idx="1511">
                  <c:v>12</c:v>
                </c:pt>
                <c:pt idx="1512">
                  <c:v>11.99</c:v>
                </c:pt>
                <c:pt idx="1513">
                  <c:v>11.9699993</c:v>
                </c:pt>
                <c:pt idx="1514">
                  <c:v>11.95</c:v>
                </c:pt>
                <c:pt idx="1515">
                  <c:v>11.9299994</c:v>
                </c:pt>
                <c:pt idx="1516">
                  <c:v>11.9299994</c:v>
                </c:pt>
                <c:pt idx="1517">
                  <c:v>11.91</c:v>
                </c:pt>
                <c:pt idx="1518">
                  <c:v>11.88</c:v>
                </c:pt>
                <c:pt idx="1519">
                  <c:v>11.88</c:v>
                </c:pt>
                <c:pt idx="1520">
                  <c:v>11.87</c:v>
                </c:pt>
                <c:pt idx="1521">
                  <c:v>11.86</c:v>
                </c:pt>
                <c:pt idx="1522">
                  <c:v>11.86</c:v>
                </c:pt>
                <c:pt idx="1523">
                  <c:v>11.82</c:v>
                </c:pt>
                <c:pt idx="1524">
                  <c:v>11.79</c:v>
                </c:pt>
                <c:pt idx="1525">
                  <c:v>11.769999500000001</c:v>
                </c:pt>
                <c:pt idx="1526">
                  <c:v>11.75</c:v>
                </c:pt>
                <c:pt idx="1527">
                  <c:v>11.7599993</c:v>
                </c:pt>
                <c:pt idx="1528">
                  <c:v>11.75</c:v>
                </c:pt>
                <c:pt idx="1529">
                  <c:v>11.7199993</c:v>
                </c:pt>
                <c:pt idx="1530">
                  <c:v>11.6799994</c:v>
                </c:pt>
                <c:pt idx="1531">
                  <c:v>11.7</c:v>
                </c:pt>
                <c:pt idx="1532">
                  <c:v>11.6799994</c:v>
                </c:pt>
                <c:pt idx="1533">
                  <c:v>11.65</c:v>
                </c:pt>
                <c:pt idx="1534">
                  <c:v>11.65</c:v>
                </c:pt>
                <c:pt idx="1535">
                  <c:v>11.65</c:v>
                </c:pt>
                <c:pt idx="1536">
                  <c:v>11.61</c:v>
                </c:pt>
                <c:pt idx="1537">
                  <c:v>11.5999994</c:v>
                </c:pt>
                <c:pt idx="1538">
                  <c:v>11.59</c:v>
                </c:pt>
                <c:pt idx="1539">
                  <c:v>11.57</c:v>
                </c:pt>
                <c:pt idx="1540">
                  <c:v>11.5599995</c:v>
                </c:pt>
                <c:pt idx="1541">
                  <c:v>11.54</c:v>
                </c:pt>
                <c:pt idx="1542">
                  <c:v>11.54</c:v>
                </c:pt>
                <c:pt idx="1543">
                  <c:v>11.54</c:v>
                </c:pt>
                <c:pt idx="1544">
                  <c:v>11.5099993</c:v>
                </c:pt>
                <c:pt idx="1545">
                  <c:v>11.5099993</c:v>
                </c:pt>
                <c:pt idx="1546">
                  <c:v>11.48</c:v>
                </c:pt>
                <c:pt idx="1547">
                  <c:v>11.46</c:v>
                </c:pt>
                <c:pt idx="1548">
                  <c:v>11.44</c:v>
                </c:pt>
                <c:pt idx="1549">
                  <c:v>11.44</c:v>
                </c:pt>
                <c:pt idx="1550">
                  <c:v>11.4299994</c:v>
                </c:pt>
                <c:pt idx="1551">
                  <c:v>11.4</c:v>
                </c:pt>
                <c:pt idx="1552">
                  <c:v>11.36</c:v>
                </c:pt>
                <c:pt idx="1553">
                  <c:v>11.3499994</c:v>
                </c:pt>
                <c:pt idx="1554">
                  <c:v>11.34</c:v>
                </c:pt>
                <c:pt idx="1555">
                  <c:v>11.34</c:v>
                </c:pt>
                <c:pt idx="1556">
                  <c:v>11.3</c:v>
                </c:pt>
                <c:pt idx="1557">
                  <c:v>11.29</c:v>
                </c:pt>
                <c:pt idx="1558">
                  <c:v>11.28</c:v>
                </c:pt>
                <c:pt idx="1559">
                  <c:v>11.269999500000001</c:v>
                </c:pt>
                <c:pt idx="1560">
                  <c:v>11.24</c:v>
                </c:pt>
                <c:pt idx="1561">
                  <c:v>11.24</c:v>
                </c:pt>
                <c:pt idx="1562">
                  <c:v>11.23</c:v>
                </c:pt>
                <c:pt idx="1563">
                  <c:v>11.21</c:v>
                </c:pt>
                <c:pt idx="1564">
                  <c:v>11.19</c:v>
                </c:pt>
                <c:pt idx="1565">
                  <c:v>11.19</c:v>
                </c:pt>
                <c:pt idx="1566">
                  <c:v>11.17</c:v>
                </c:pt>
                <c:pt idx="1567">
                  <c:v>11.139999400000001</c:v>
                </c:pt>
                <c:pt idx="1568">
                  <c:v>11.12</c:v>
                </c:pt>
                <c:pt idx="1569">
                  <c:v>11.11</c:v>
                </c:pt>
                <c:pt idx="1570">
                  <c:v>11.11</c:v>
                </c:pt>
                <c:pt idx="1571">
                  <c:v>11.09</c:v>
                </c:pt>
                <c:pt idx="1572">
                  <c:v>11.07</c:v>
                </c:pt>
                <c:pt idx="1573">
                  <c:v>11.0599995</c:v>
                </c:pt>
                <c:pt idx="1574">
                  <c:v>11.0599995</c:v>
                </c:pt>
                <c:pt idx="1575">
                  <c:v>11.01</c:v>
                </c:pt>
                <c:pt idx="1576">
                  <c:v>11.019999500000001</c:v>
                </c:pt>
                <c:pt idx="1577">
                  <c:v>11.01</c:v>
                </c:pt>
                <c:pt idx="1578">
                  <c:v>10.98</c:v>
                </c:pt>
                <c:pt idx="1579">
                  <c:v>10.9699993</c:v>
                </c:pt>
                <c:pt idx="1580">
                  <c:v>10.96</c:v>
                </c:pt>
                <c:pt idx="1581">
                  <c:v>10.95</c:v>
                </c:pt>
                <c:pt idx="1582">
                  <c:v>10.92</c:v>
                </c:pt>
                <c:pt idx="1583">
                  <c:v>10.91</c:v>
                </c:pt>
                <c:pt idx="1584">
                  <c:v>10.9</c:v>
                </c:pt>
                <c:pt idx="1585">
                  <c:v>10.9</c:v>
                </c:pt>
                <c:pt idx="1586">
                  <c:v>10.86</c:v>
                </c:pt>
                <c:pt idx="1587">
                  <c:v>10.86</c:v>
                </c:pt>
                <c:pt idx="1588">
                  <c:v>10.8499994</c:v>
                </c:pt>
                <c:pt idx="1589">
                  <c:v>10.83</c:v>
                </c:pt>
                <c:pt idx="1590">
                  <c:v>10.8099995</c:v>
                </c:pt>
                <c:pt idx="1591">
                  <c:v>10.82</c:v>
                </c:pt>
                <c:pt idx="1592">
                  <c:v>10.8</c:v>
                </c:pt>
                <c:pt idx="1593">
                  <c:v>10.79</c:v>
                </c:pt>
                <c:pt idx="1594">
                  <c:v>10.76</c:v>
                </c:pt>
                <c:pt idx="1595">
                  <c:v>10.75</c:v>
                </c:pt>
                <c:pt idx="1596">
                  <c:v>10.74</c:v>
                </c:pt>
                <c:pt idx="1597">
                  <c:v>10.71</c:v>
                </c:pt>
                <c:pt idx="1598">
                  <c:v>10.71</c:v>
                </c:pt>
                <c:pt idx="1599">
                  <c:v>10.69</c:v>
                </c:pt>
                <c:pt idx="1600">
                  <c:v>10.69</c:v>
                </c:pt>
                <c:pt idx="1601">
                  <c:v>10.66</c:v>
                </c:pt>
                <c:pt idx="1602">
                  <c:v>10.639999400000001</c:v>
                </c:pt>
                <c:pt idx="1603">
                  <c:v>10.639999400000001</c:v>
                </c:pt>
                <c:pt idx="1604">
                  <c:v>10.62</c:v>
                </c:pt>
                <c:pt idx="1605">
                  <c:v>10.62</c:v>
                </c:pt>
                <c:pt idx="1606">
                  <c:v>10.5999994</c:v>
                </c:pt>
                <c:pt idx="1607">
                  <c:v>10.58</c:v>
                </c:pt>
                <c:pt idx="1608">
                  <c:v>10.57</c:v>
                </c:pt>
                <c:pt idx="1609">
                  <c:v>10.58</c:v>
                </c:pt>
                <c:pt idx="1610">
                  <c:v>10.55</c:v>
                </c:pt>
                <c:pt idx="1611">
                  <c:v>10.51</c:v>
                </c:pt>
                <c:pt idx="1612">
                  <c:v>10.51</c:v>
                </c:pt>
                <c:pt idx="1613">
                  <c:v>10.5</c:v>
                </c:pt>
                <c:pt idx="1614">
                  <c:v>10.48</c:v>
                </c:pt>
                <c:pt idx="1615">
                  <c:v>10.46</c:v>
                </c:pt>
                <c:pt idx="1616">
                  <c:v>10.46</c:v>
                </c:pt>
                <c:pt idx="1617">
                  <c:v>10.46</c:v>
                </c:pt>
                <c:pt idx="1618">
                  <c:v>10.42</c:v>
                </c:pt>
                <c:pt idx="1619">
                  <c:v>10.41</c:v>
                </c:pt>
                <c:pt idx="1620">
                  <c:v>10.389999400000001</c:v>
                </c:pt>
                <c:pt idx="1621">
                  <c:v>10.37</c:v>
                </c:pt>
                <c:pt idx="1622">
                  <c:v>10.37</c:v>
                </c:pt>
                <c:pt idx="1623">
                  <c:v>10.37</c:v>
                </c:pt>
                <c:pt idx="1624">
                  <c:v>10.34</c:v>
                </c:pt>
                <c:pt idx="1625">
                  <c:v>10.32</c:v>
                </c:pt>
                <c:pt idx="1626">
                  <c:v>10.3</c:v>
                </c:pt>
                <c:pt idx="1627">
                  <c:v>10.3</c:v>
                </c:pt>
                <c:pt idx="1628">
                  <c:v>10.3</c:v>
                </c:pt>
                <c:pt idx="1629">
                  <c:v>10.269999500000001</c:v>
                </c:pt>
                <c:pt idx="1630">
                  <c:v>10.269999500000001</c:v>
                </c:pt>
                <c:pt idx="1631">
                  <c:v>10.25</c:v>
                </c:pt>
                <c:pt idx="1632">
                  <c:v>10.23</c:v>
                </c:pt>
                <c:pt idx="1633">
                  <c:v>10.199999999999999</c:v>
                </c:pt>
                <c:pt idx="1634">
                  <c:v>10.210000000000001</c:v>
                </c:pt>
                <c:pt idx="1635">
                  <c:v>10.19</c:v>
                </c:pt>
                <c:pt idx="1636">
                  <c:v>10.19</c:v>
                </c:pt>
                <c:pt idx="1637">
                  <c:v>10.16</c:v>
                </c:pt>
                <c:pt idx="1638">
                  <c:v>10.16</c:v>
                </c:pt>
                <c:pt idx="1639">
                  <c:v>10.139999400000001</c:v>
                </c:pt>
                <c:pt idx="1640">
                  <c:v>10.130000000000001</c:v>
                </c:pt>
                <c:pt idx="1641">
                  <c:v>10.11</c:v>
                </c:pt>
                <c:pt idx="1642">
                  <c:v>10.09</c:v>
                </c:pt>
                <c:pt idx="1643">
                  <c:v>10.09</c:v>
                </c:pt>
                <c:pt idx="1644">
                  <c:v>10.07</c:v>
                </c:pt>
                <c:pt idx="1645">
                  <c:v>10.039999999999999</c:v>
                </c:pt>
                <c:pt idx="1646">
                  <c:v>10.029999999999999</c:v>
                </c:pt>
                <c:pt idx="1647">
                  <c:v>10.029999999999999</c:v>
                </c:pt>
                <c:pt idx="1648">
                  <c:v>10</c:v>
                </c:pt>
                <c:pt idx="1649">
                  <c:v>10</c:v>
                </c:pt>
                <c:pt idx="1650">
                  <c:v>9.98</c:v>
                </c:pt>
                <c:pt idx="1651">
                  <c:v>9.9699989999999996</c:v>
                </c:pt>
                <c:pt idx="1652">
                  <c:v>9.94</c:v>
                </c:pt>
                <c:pt idx="1653">
                  <c:v>9.94</c:v>
                </c:pt>
                <c:pt idx="1654">
                  <c:v>9.92</c:v>
                </c:pt>
                <c:pt idx="1655">
                  <c:v>9.91</c:v>
                </c:pt>
                <c:pt idx="1656">
                  <c:v>9.8899989999999995</c:v>
                </c:pt>
                <c:pt idx="1657">
                  <c:v>9.8800000000000008</c:v>
                </c:pt>
                <c:pt idx="1658">
                  <c:v>9.8800000000000008</c:v>
                </c:pt>
                <c:pt idx="1659">
                  <c:v>9.86</c:v>
                </c:pt>
                <c:pt idx="1660">
                  <c:v>9.84</c:v>
                </c:pt>
                <c:pt idx="1661">
                  <c:v>9.83</c:v>
                </c:pt>
                <c:pt idx="1662">
                  <c:v>9.83</c:v>
                </c:pt>
                <c:pt idx="1663">
                  <c:v>9.8099989999999995</c:v>
                </c:pt>
                <c:pt idx="1664">
                  <c:v>9.8099989999999995</c:v>
                </c:pt>
                <c:pt idx="1665">
                  <c:v>9.7799999999999994</c:v>
                </c:pt>
                <c:pt idx="1666">
                  <c:v>9.7699995000000008</c:v>
                </c:pt>
                <c:pt idx="1667">
                  <c:v>9.7699995000000008</c:v>
                </c:pt>
                <c:pt idx="1668">
                  <c:v>9.76</c:v>
                </c:pt>
                <c:pt idx="1669">
                  <c:v>9.75</c:v>
                </c:pt>
                <c:pt idx="1670">
                  <c:v>9.7199989999999996</c:v>
                </c:pt>
                <c:pt idx="1671">
                  <c:v>9.7100000000000009</c:v>
                </c:pt>
                <c:pt idx="1672">
                  <c:v>9.6799990000000005</c:v>
                </c:pt>
                <c:pt idx="1673">
                  <c:v>9.6799990000000005</c:v>
                </c:pt>
                <c:pt idx="1674">
                  <c:v>9.67</c:v>
                </c:pt>
                <c:pt idx="1675">
                  <c:v>9.65</c:v>
                </c:pt>
                <c:pt idx="1676">
                  <c:v>9.6399989999999995</c:v>
                </c:pt>
                <c:pt idx="1677">
                  <c:v>9.6199999999999992</c:v>
                </c:pt>
                <c:pt idx="1678">
                  <c:v>9.5999990000000004</c:v>
                </c:pt>
                <c:pt idx="1679">
                  <c:v>9.5999990000000004</c:v>
                </c:pt>
                <c:pt idx="1680">
                  <c:v>9.5599989999999995</c:v>
                </c:pt>
                <c:pt idx="1681">
                  <c:v>9.57</c:v>
                </c:pt>
                <c:pt idx="1682">
                  <c:v>9.5599989999999995</c:v>
                </c:pt>
                <c:pt idx="1683">
                  <c:v>9.5500000000000007</c:v>
                </c:pt>
                <c:pt idx="1684">
                  <c:v>9.5399999999999991</c:v>
                </c:pt>
                <c:pt idx="1685">
                  <c:v>9.5199995000000008</c:v>
                </c:pt>
                <c:pt idx="1686">
                  <c:v>9.5199995000000008</c:v>
                </c:pt>
                <c:pt idx="1687">
                  <c:v>9.49</c:v>
                </c:pt>
                <c:pt idx="1688">
                  <c:v>9.49</c:v>
                </c:pt>
                <c:pt idx="1689">
                  <c:v>9.48</c:v>
                </c:pt>
                <c:pt idx="1690">
                  <c:v>9.48</c:v>
                </c:pt>
                <c:pt idx="1691">
                  <c:v>9.44</c:v>
                </c:pt>
                <c:pt idx="1692">
                  <c:v>9.44</c:v>
                </c:pt>
                <c:pt idx="1693">
                  <c:v>9.4299990000000005</c:v>
                </c:pt>
                <c:pt idx="1694">
                  <c:v>9.3899989999999995</c:v>
                </c:pt>
                <c:pt idx="1695">
                  <c:v>9.3899989999999995</c:v>
                </c:pt>
                <c:pt idx="1696">
                  <c:v>9.3800000000000008</c:v>
                </c:pt>
                <c:pt idx="1697">
                  <c:v>9.36</c:v>
                </c:pt>
                <c:pt idx="1698">
                  <c:v>9.3499990000000004</c:v>
                </c:pt>
                <c:pt idx="1699">
                  <c:v>9.34</c:v>
                </c:pt>
                <c:pt idx="1700">
                  <c:v>9.32</c:v>
                </c:pt>
                <c:pt idx="1701">
                  <c:v>9.3000000000000007</c:v>
                </c:pt>
                <c:pt idx="1702">
                  <c:v>9.2899999999999991</c:v>
                </c:pt>
                <c:pt idx="1703">
                  <c:v>9.2899999999999991</c:v>
                </c:pt>
                <c:pt idx="1704">
                  <c:v>9.2799999999999994</c:v>
                </c:pt>
                <c:pt idx="1705">
                  <c:v>9.2699995000000008</c:v>
                </c:pt>
                <c:pt idx="1706">
                  <c:v>9.25</c:v>
                </c:pt>
                <c:pt idx="1707">
                  <c:v>9.23</c:v>
                </c:pt>
                <c:pt idx="1708">
                  <c:v>9.23</c:v>
                </c:pt>
                <c:pt idx="1709">
                  <c:v>9.23</c:v>
                </c:pt>
                <c:pt idx="1710">
                  <c:v>9.2100000000000009</c:v>
                </c:pt>
                <c:pt idx="1711">
                  <c:v>9.2100000000000009</c:v>
                </c:pt>
                <c:pt idx="1712">
                  <c:v>9.1799990000000005</c:v>
                </c:pt>
                <c:pt idx="1713">
                  <c:v>9.17</c:v>
                </c:pt>
                <c:pt idx="1714">
                  <c:v>9.17</c:v>
                </c:pt>
                <c:pt idx="1715">
                  <c:v>9.1399989999999995</c:v>
                </c:pt>
                <c:pt idx="1716">
                  <c:v>9.1399989999999995</c:v>
                </c:pt>
                <c:pt idx="1717">
                  <c:v>9.1300000000000008</c:v>
                </c:pt>
                <c:pt idx="1718">
                  <c:v>9.1199999999999992</c:v>
                </c:pt>
                <c:pt idx="1719">
                  <c:v>9.11</c:v>
                </c:pt>
                <c:pt idx="1720">
                  <c:v>9.09</c:v>
                </c:pt>
                <c:pt idx="1721">
                  <c:v>9.08</c:v>
                </c:pt>
                <c:pt idx="1722">
                  <c:v>9.0599989999999995</c:v>
                </c:pt>
                <c:pt idx="1723">
                  <c:v>9.0599989999999995</c:v>
                </c:pt>
                <c:pt idx="1724">
                  <c:v>9.0500000000000007</c:v>
                </c:pt>
                <c:pt idx="1725">
                  <c:v>9.0299999999999994</c:v>
                </c:pt>
                <c:pt idx="1726">
                  <c:v>9.0199995000000008</c:v>
                </c:pt>
                <c:pt idx="1727">
                  <c:v>9.01</c:v>
                </c:pt>
                <c:pt idx="1728">
                  <c:v>9.0199995000000008</c:v>
                </c:pt>
                <c:pt idx="1729">
                  <c:v>9</c:v>
                </c:pt>
                <c:pt idx="1730">
                  <c:v>8.98</c:v>
                </c:pt>
                <c:pt idx="1731">
                  <c:v>8.9600000000000009</c:v>
                </c:pt>
                <c:pt idx="1732">
                  <c:v>8.9700000000000006</c:v>
                </c:pt>
                <c:pt idx="1733">
                  <c:v>8.9299990000000005</c:v>
                </c:pt>
                <c:pt idx="1734">
                  <c:v>8.9499999999999993</c:v>
                </c:pt>
                <c:pt idx="1735">
                  <c:v>8.92</c:v>
                </c:pt>
                <c:pt idx="1736">
                  <c:v>8.92</c:v>
                </c:pt>
                <c:pt idx="1737">
                  <c:v>8.91</c:v>
                </c:pt>
                <c:pt idx="1738">
                  <c:v>8.8899989999999995</c:v>
                </c:pt>
                <c:pt idx="1739">
                  <c:v>8.8699999999999992</c:v>
                </c:pt>
                <c:pt idx="1740">
                  <c:v>8.8899989999999995</c:v>
                </c:pt>
                <c:pt idx="1741">
                  <c:v>8.8499990000000004</c:v>
                </c:pt>
                <c:pt idx="1742">
                  <c:v>8.8499990000000004</c:v>
                </c:pt>
                <c:pt idx="1743">
                  <c:v>8.84</c:v>
                </c:pt>
                <c:pt idx="1744">
                  <c:v>8.82</c:v>
                </c:pt>
                <c:pt idx="1745">
                  <c:v>8.82</c:v>
                </c:pt>
                <c:pt idx="1746">
                  <c:v>8.7899999999999991</c:v>
                </c:pt>
                <c:pt idx="1747">
                  <c:v>8.7899999999999991</c:v>
                </c:pt>
                <c:pt idx="1748">
                  <c:v>8.75</c:v>
                </c:pt>
                <c:pt idx="1749">
                  <c:v>8.76</c:v>
                </c:pt>
                <c:pt idx="1750">
                  <c:v>8.75</c:v>
                </c:pt>
                <c:pt idx="1751">
                  <c:v>8.74</c:v>
                </c:pt>
                <c:pt idx="1752">
                  <c:v>8.73</c:v>
                </c:pt>
                <c:pt idx="1753">
                  <c:v>8.73</c:v>
                </c:pt>
                <c:pt idx="1754">
                  <c:v>8.73</c:v>
                </c:pt>
                <c:pt idx="1755">
                  <c:v>8.74</c:v>
                </c:pt>
                <c:pt idx="1756">
                  <c:v>8.74</c:v>
                </c:pt>
                <c:pt idx="1757">
                  <c:v>8.75</c:v>
                </c:pt>
                <c:pt idx="1758">
                  <c:v>8.75</c:v>
                </c:pt>
                <c:pt idx="1759">
                  <c:v>8.73</c:v>
                </c:pt>
                <c:pt idx="1760">
                  <c:v>8.5299999999999994</c:v>
                </c:pt>
                <c:pt idx="1761">
                  <c:v>7.5299997300000001</c:v>
                </c:pt>
                <c:pt idx="1762">
                  <c:v>5.9</c:v>
                </c:pt>
                <c:pt idx="1763">
                  <c:v>4.13</c:v>
                </c:pt>
                <c:pt idx="1764">
                  <c:v>2.58</c:v>
                </c:pt>
                <c:pt idx="1765">
                  <c:v>1.03</c:v>
                </c:pt>
                <c:pt idx="1766">
                  <c:v>-0.06</c:v>
                </c:pt>
                <c:pt idx="1767">
                  <c:v>-0.65</c:v>
                </c:pt>
                <c:pt idx="1768">
                  <c:v>-0.65</c:v>
                </c:pt>
                <c:pt idx="1769">
                  <c:v>-0.65</c:v>
                </c:pt>
                <c:pt idx="1770">
                  <c:v>-0.65</c:v>
                </c:pt>
                <c:pt idx="1771">
                  <c:v>-0.65</c:v>
                </c:pt>
                <c:pt idx="1772">
                  <c:v>-0.65</c:v>
                </c:pt>
                <c:pt idx="1773">
                  <c:v>-0.65</c:v>
                </c:pt>
                <c:pt idx="1774">
                  <c:v>-0.65</c:v>
                </c:pt>
                <c:pt idx="1775">
                  <c:v>-0.65</c:v>
                </c:pt>
                <c:pt idx="1776">
                  <c:v>-0.65</c:v>
                </c:pt>
                <c:pt idx="1777">
                  <c:v>-0.65</c:v>
                </c:pt>
                <c:pt idx="1778">
                  <c:v>-0.65</c:v>
                </c:pt>
                <c:pt idx="1779">
                  <c:v>-0.65</c:v>
                </c:pt>
                <c:pt idx="1780">
                  <c:v>-4.49</c:v>
                </c:pt>
                <c:pt idx="1781">
                  <c:v>-4.58</c:v>
                </c:pt>
                <c:pt idx="1782">
                  <c:v>-4.58999968</c:v>
                </c:pt>
                <c:pt idx="1783">
                  <c:v>-4.5299997300000001</c:v>
                </c:pt>
                <c:pt idx="1784">
                  <c:v>-4.3600000000000003</c:v>
                </c:pt>
                <c:pt idx="1785">
                  <c:v>-4.13</c:v>
                </c:pt>
                <c:pt idx="1786">
                  <c:v>-3.87</c:v>
                </c:pt>
                <c:pt idx="1787">
                  <c:v>-3.58</c:v>
                </c:pt>
                <c:pt idx="1788">
                  <c:v>-3.31</c:v>
                </c:pt>
                <c:pt idx="1789">
                  <c:v>-3.03</c:v>
                </c:pt>
                <c:pt idx="1790">
                  <c:v>-2.77</c:v>
                </c:pt>
                <c:pt idx="1791">
                  <c:v>-2.5299999999999998</c:v>
                </c:pt>
                <c:pt idx="1792">
                  <c:v>-2.2799999999999998</c:v>
                </c:pt>
                <c:pt idx="1793">
                  <c:v>-2.02</c:v>
                </c:pt>
                <c:pt idx="1794">
                  <c:v>-1.8</c:v>
                </c:pt>
                <c:pt idx="1795">
                  <c:v>-1.5799999199999999</c:v>
                </c:pt>
                <c:pt idx="1796">
                  <c:v>-1.37</c:v>
                </c:pt>
                <c:pt idx="1797">
                  <c:v>-1.20999992</c:v>
                </c:pt>
                <c:pt idx="1798">
                  <c:v>-1.03</c:v>
                </c:pt>
                <c:pt idx="1799">
                  <c:v>-0.87</c:v>
                </c:pt>
                <c:pt idx="1800">
                  <c:v>-0.72999995900000003</c:v>
                </c:pt>
                <c:pt idx="1801">
                  <c:v>-0.599999964</c:v>
                </c:pt>
                <c:pt idx="1802">
                  <c:v>-0.44</c:v>
                </c:pt>
                <c:pt idx="1803">
                  <c:v>-0.329999983</c:v>
                </c:pt>
                <c:pt idx="1804">
                  <c:v>-0.22</c:v>
                </c:pt>
                <c:pt idx="1805">
                  <c:v>-0.12</c:v>
                </c:pt>
                <c:pt idx="1806">
                  <c:v>-0.01</c:v>
                </c:pt>
                <c:pt idx="1807">
                  <c:v>0.08</c:v>
                </c:pt>
                <c:pt idx="1808">
                  <c:v>0.17</c:v>
                </c:pt>
                <c:pt idx="1809">
                  <c:v>0.26</c:v>
                </c:pt>
                <c:pt idx="1810">
                  <c:v>0.34</c:v>
                </c:pt>
                <c:pt idx="1811">
                  <c:v>0.42</c:v>
                </c:pt>
                <c:pt idx="1812">
                  <c:v>0.5</c:v>
                </c:pt>
                <c:pt idx="1813">
                  <c:v>0.57999999999999996</c:v>
                </c:pt>
                <c:pt idx="1814">
                  <c:v>0.65999996699999997</c:v>
                </c:pt>
                <c:pt idx="1815">
                  <c:v>0.72999995900000003</c:v>
                </c:pt>
                <c:pt idx="1816">
                  <c:v>0.79999995199999996</c:v>
                </c:pt>
                <c:pt idx="1817">
                  <c:v>0.87</c:v>
                </c:pt>
                <c:pt idx="1818">
                  <c:v>0.93</c:v>
                </c:pt>
                <c:pt idx="1819">
                  <c:v>0.97999995900000003</c:v>
                </c:pt>
                <c:pt idx="1820">
                  <c:v>1.05</c:v>
                </c:pt>
                <c:pt idx="1821">
                  <c:v>1.1399999999999999</c:v>
                </c:pt>
                <c:pt idx="1822">
                  <c:v>1.1899999400000001</c:v>
                </c:pt>
                <c:pt idx="1823">
                  <c:v>1.25</c:v>
                </c:pt>
                <c:pt idx="1824">
                  <c:v>1.28</c:v>
                </c:pt>
                <c:pt idx="1825">
                  <c:v>1.35</c:v>
                </c:pt>
                <c:pt idx="1826">
                  <c:v>1.41</c:v>
                </c:pt>
                <c:pt idx="1827">
                  <c:v>1.4399999400000001</c:v>
                </c:pt>
                <c:pt idx="1828">
                  <c:v>1.51</c:v>
                </c:pt>
                <c:pt idx="1829">
                  <c:v>1.55</c:v>
                </c:pt>
                <c:pt idx="1830">
                  <c:v>1.5999999</c:v>
                </c:pt>
                <c:pt idx="1831">
                  <c:v>1.64</c:v>
                </c:pt>
                <c:pt idx="1832">
                  <c:v>1.6899999400000001</c:v>
                </c:pt>
                <c:pt idx="1833">
                  <c:v>1.73</c:v>
                </c:pt>
                <c:pt idx="1834">
                  <c:v>1.75</c:v>
                </c:pt>
                <c:pt idx="1835">
                  <c:v>1.8</c:v>
                </c:pt>
                <c:pt idx="1836">
                  <c:v>1.81999993</c:v>
                </c:pt>
                <c:pt idx="1837">
                  <c:v>1.87</c:v>
                </c:pt>
                <c:pt idx="1838">
                  <c:v>1.91</c:v>
                </c:pt>
                <c:pt idx="1839">
                  <c:v>1.92</c:v>
                </c:pt>
                <c:pt idx="1840">
                  <c:v>1.9799998999999999</c:v>
                </c:pt>
                <c:pt idx="1841">
                  <c:v>2.0099999999999998</c:v>
                </c:pt>
                <c:pt idx="1842">
                  <c:v>2.0299999999999998</c:v>
                </c:pt>
                <c:pt idx="1843">
                  <c:v>2.08</c:v>
                </c:pt>
                <c:pt idx="1844">
                  <c:v>2.1</c:v>
                </c:pt>
                <c:pt idx="1845">
                  <c:v>2.12</c:v>
                </c:pt>
                <c:pt idx="1846">
                  <c:v>2.13999987</c:v>
                </c:pt>
                <c:pt idx="1847">
                  <c:v>2.19</c:v>
                </c:pt>
                <c:pt idx="1848">
                  <c:v>2.23</c:v>
                </c:pt>
                <c:pt idx="1849">
                  <c:v>2.25</c:v>
                </c:pt>
                <c:pt idx="1850">
                  <c:v>2.2799999999999998</c:v>
                </c:pt>
                <c:pt idx="1851">
                  <c:v>2.2799999999999998</c:v>
                </c:pt>
                <c:pt idx="1852">
                  <c:v>2.33</c:v>
                </c:pt>
                <c:pt idx="1853">
                  <c:v>2.35</c:v>
                </c:pt>
                <c:pt idx="1854">
                  <c:v>2.35</c:v>
                </c:pt>
                <c:pt idx="1855">
                  <c:v>2.3999998599999999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4A9-463E-9946-D1DC66449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28288"/>
        <c:axId val="168389632"/>
      </c:scatterChart>
      <c:scatterChart>
        <c:scatterStyle val="smoothMarker"/>
        <c:varyColors val="0"/>
        <c:ser>
          <c:idx val="6"/>
          <c:order val="6"/>
          <c:tx>
            <c:strRef>
              <c:f>Tabelle1!$AF$1</c:f>
              <c:strCache>
                <c:ptCount val="1"/>
                <c:pt idx="0">
                  <c:v>p_VD_in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yVal>
            <c:numRef>
              <c:f>Tabelle1!$AF$2:$AF$1857</c:f>
              <c:numCache>
                <c:formatCode>General</c:formatCode>
                <c:ptCount val="1856"/>
                <c:pt idx="0">
                  <c:v>2.9107456200000001</c:v>
                </c:pt>
                <c:pt idx="1">
                  <c:v>2.9117918</c:v>
                </c:pt>
                <c:pt idx="2">
                  <c:v>2.9117918</c:v>
                </c:pt>
                <c:pt idx="3">
                  <c:v>2.9117918</c:v>
                </c:pt>
                <c:pt idx="4">
                  <c:v>2.9117918</c:v>
                </c:pt>
                <c:pt idx="5">
                  <c:v>2.9125604599999999</c:v>
                </c:pt>
                <c:pt idx="6">
                  <c:v>2.9125604599999999</c:v>
                </c:pt>
                <c:pt idx="7">
                  <c:v>2.9125604599999999</c:v>
                </c:pt>
                <c:pt idx="8">
                  <c:v>2.9133844400000002</c:v>
                </c:pt>
                <c:pt idx="9">
                  <c:v>2.9133844400000002</c:v>
                </c:pt>
                <c:pt idx="10">
                  <c:v>2.9133844400000002</c:v>
                </c:pt>
                <c:pt idx="11">
                  <c:v>2.9133844400000002</c:v>
                </c:pt>
                <c:pt idx="12">
                  <c:v>2.91424847</c:v>
                </c:pt>
                <c:pt idx="13">
                  <c:v>2.91424847</c:v>
                </c:pt>
                <c:pt idx="14">
                  <c:v>2.91424847</c:v>
                </c:pt>
                <c:pt idx="15">
                  <c:v>2.91424847</c:v>
                </c:pt>
                <c:pt idx="16">
                  <c:v>2.9148211499999999</c:v>
                </c:pt>
                <c:pt idx="17">
                  <c:v>2.9148211499999999</c:v>
                </c:pt>
                <c:pt idx="18">
                  <c:v>2.9148211499999999</c:v>
                </c:pt>
                <c:pt idx="19">
                  <c:v>2.9148211499999999</c:v>
                </c:pt>
                <c:pt idx="20">
                  <c:v>2.9155530000000001</c:v>
                </c:pt>
                <c:pt idx="21">
                  <c:v>2.9155530000000001</c:v>
                </c:pt>
                <c:pt idx="22">
                  <c:v>2.9155530000000001</c:v>
                </c:pt>
                <c:pt idx="23">
                  <c:v>2.9155530000000001</c:v>
                </c:pt>
                <c:pt idx="24">
                  <c:v>2.9163804099999999</c:v>
                </c:pt>
                <c:pt idx="25">
                  <c:v>2.9163804099999999</c:v>
                </c:pt>
                <c:pt idx="26">
                  <c:v>2.9163804099999999</c:v>
                </c:pt>
                <c:pt idx="27">
                  <c:v>2.9163804099999999</c:v>
                </c:pt>
                <c:pt idx="28">
                  <c:v>2.9171567</c:v>
                </c:pt>
                <c:pt idx="29">
                  <c:v>2.9171567</c:v>
                </c:pt>
                <c:pt idx="30">
                  <c:v>2.9171567</c:v>
                </c:pt>
                <c:pt idx="31">
                  <c:v>2.9178547899999998</c:v>
                </c:pt>
                <c:pt idx="32">
                  <c:v>2.9178547899999998</c:v>
                </c:pt>
                <c:pt idx="33">
                  <c:v>2.9178547899999998</c:v>
                </c:pt>
                <c:pt idx="34">
                  <c:v>2.9178547899999998</c:v>
                </c:pt>
                <c:pt idx="35">
                  <c:v>2.9184737200000002</c:v>
                </c:pt>
                <c:pt idx="36">
                  <c:v>2.9184737200000002</c:v>
                </c:pt>
                <c:pt idx="37">
                  <c:v>2.9184737200000002</c:v>
                </c:pt>
                <c:pt idx="38">
                  <c:v>2.9184737200000002</c:v>
                </c:pt>
                <c:pt idx="39">
                  <c:v>2.9189643900000002</c:v>
                </c:pt>
                <c:pt idx="40">
                  <c:v>2.9189643900000002</c:v>
                </c:pt>
                <c:pt idx="41">
                  <c:v>2.9189643900000002</c:v>
                </c:pt>
                <c:pt idx="42">
                  <c:v>2.9189643900000002</c:v>
                </c:pt>
                <c:pt idx="43">
                  <c:v>2.9197497399999999</c:v>
                </c:pt>
                <c:pt idx="44">
                  <c:v>2.9197497399999999</c:v>
                </c:pt>
                <c:pt idx="45">
                  <c:v>2.9197497399999999</c:v>
                </c:pt>
                <c:pt idx="46">
                  <c:v>2.9197497399999999</c:v>
                </c:pt>
                <c:pt idx="47">
                  <c:v>2.92034912</c:v>
                </c:pt>
                <c:pt idx="48">
                  <c:v>2.92034912</c:v>
                </c:pt>
                <c:pt idx="49">
                  <c:v>2.92034912</c:v>
                </c:pt>
                <c:pt idx="50">
                  <c:v>2.92034912</c:v>
                </c:pt>
                <c:pt idx="51">
                  <c:v>2.8912115100000002</c:v>
                </c:pt>
                <c:pt idx="52">
                  <c:v>2.8912115100000002</c:v>
                </c:pt>
                <c:pt idx="53">
                  <c:v>2.8912115100000002</c:v>
                </c:pt>
                <c:pt idx="54">
                  <c:v>2.8091469999999998</c:v>
                </c:pt>
                <c:pt idx="55">
                  <c:v>2.8091469999999998</c:v>
                </c:pt>
                <c:pt idx="56">
                  <c:v>2.8091469999999998</c:v>
                </c:pt>
                <c:pt idx="57">
                  <c:v>2.8091469999999998</c:v>
                </c:pt>
                <c:pt idx="58">
                  <c:v>2.7768077899999999</c:v>
                </c:pt>
                <c:pt idx="59">
                  <c:v>2.7768077899999999</c:v>
                </c:pt>
                <c:pt idx="60">
                  <c:v>2.7768077899999999</c:v>
                </c:pt>
                <c:pt idx="61">
                  <c:v>2.7768077899999999</c:v>
                </c:pt>
                <c:pt idx="62">
                  <c:v>2.7475328399999999</c:v>
                </c:pt>
                <c:pt idx="63">
                  <c:v>2.7475328399999999</c:v>
                </c:pt>
                <c:pt idx="64">
                  <c:v>2.7475328399999999</c:v>
                </c:pt>
                <c:pt idx="65">
                  <c:v>2.7475328399999999</c:v>
                </c:pt>
                <c:pt idx="66">
                  <c:v>2.7148910000000002</c:v>
                </c:pt>
                <c:pt idx="67">
                  <c:v>2.7148910000000002</c:v>
                </c:pt>
                <c:pt idx="68">
                  <c:v>2.7148910000000002</c:v>
                </c:pt>
                <c:pt idx="69">
                  <c:v>2.7148910000000002</c:v>
                </c:pt>
                <c:pt idx="70">
                  <c:v>2.6819043200000001</c:v>
                </c:pt>
                <c:pt idx="71">
                  <c:v>2.6819043200000001</c:v>
                </c:pt>
                <c:pt idx="72">
                  <c:v>2.6819043200000001</c:v>
                </c:pt>
                <c:pt idx="73">
                  <c:v>2.6819043200000001</c:v>
                </c:pt>
                <c:pt idx="74">
                  <c:v>2.6500759999999999</c:v>
                </c:pt>
                <c:pt idx="75">
                  <c:v>2.6500759999999999</c:v>
                </c:pt>
                <c:pt idx="76">
                  <c:v>2.6500759999999999</c:v>
                </c:pt>
                <c:pt idx="77">
                  <c:v>2.6500759999999999</c:v>
                </c:pt>
                <c:pt idx="78">
                  <c:v>2.6214871400000002</c:v>
                </c:pt>
                <c:pt idx="79">
                  <c:v>2.6214871400000002</c:v>
                </c:pt>
                <c:pt idx="80">
                  <c:v>2.6214871400000002</c:v>
                </c:pt>
                <c:pt idx="81">
                  <c:v>2.5965328200000002</c:v>
                </c:pt>
                <c:pt idx="82">
                  <c:v>2.5965328200000002</c:v>
                </c:pt>
                <c:pt idx="83">
                  <c:v>2.5965328200000002</c:v>
                </c:pt>
                <c:pt idx="84">
                  <c:v>2.5965328200000002</c:v>
                </c:pt>
                <c:pt idx="85">
                  <c:v>2.57088757</c:v>
                </c:pt>
                <c:pt idx="86">
                  <c:v>2.57088757</c:v>
                </c:pt>
                <c:pt idx="87">
                  <c:v>2.57088757</c:v>
                </c:pt>
                <c:pt idx="88">
                  <c:v>2.57088757</c:v>
                </c:pt>
                <c:pt idx="89">
                  <c:v>2.5499668099999999</c:v>
                </c:pt>
                <c:pt idx="90">
                  <c:v>2.5499668099999999</c:v>
                </c:pt>
                <c:pt idx="91">
                  <c:v>2.5499668099999999</c:v>
                </c:pt>
                <c:pt idx="92">
                  <c:v>2.5499668099999999</c:v>
                </c:pt>
                <c:pt idx="93">
                  <c:v>2.5268845600000001</c:v>
                </c:pt>
                <c:pt idx="94">
                  <c:v>2.5268845600000001</c:v>
                </c:pt>
                <c:pt idx="95">
                  <c:v>2.5268845600000001</c:v>
                </c:pt>
                <c:pt idx="96">
                  <c:v>2.5268845600000001</c:v>
                </c:pt>
                <c:pt idx="97">
                  <c:v>2.5007972700000001</c:v>
                </c:pt>
                <c:pt idx="98">
                  <c:v>2.5007972700000001</c:v>
                </c:pt>
                <c:pt idx="99">
                  <c:v>2.5007972700000001</c:v>
                </c:pt>
                <c:pt idx="100">
                  <c:v>2.5007972700000001</c:v>
                </c:pt>
                <c:pt idx="101">
                  <c:v>2.4649014500000002</c:v>
                </c:pt>
                <c:pt idx="102">
                  <c:v>2.4649014500000002</c:v>
                </c:pt>
                <c:pt idx="103">
                  <c:v>2.4649014500000002</c:v>
                </c:pt>
                <c:pt idx="104">
                  <c:v>2.4064626699999998</c:v>
                </c:pt>
                <c:pt idx="105">
                  <c:v>2.4064626699999998</c:v>
                </c:pt>
                <c:pt idx="106">
                  <c:v>2.4064626699999998</c:v>
                </c:pt>
                <c:pt idx="107">
                  <c:v>2.4064626699999998</c:v>
                </c:pt>
                <c:pt idx="108">
                  <c:v>2.25596</c:v>
                </c:pt>
                <c:pt idx="109">
                  <c:v>2.25596</c:v>
                </c:pt>
                <c:pt idx="110">
                  <c:v>2.25596</c:v>
                </c:pt>
                <c:pt idx="111">
                  <c:v>2.25596</c:v>
                </c:pt>
                <c:pt idx="112">
                  <c:v>2.0394450000000002</c:v>
                </c:pt>
                <c:pt idx="113">
                  <c:v>2.0394450000000002</c:v>
                </c:pt>
                <c:pt idx="114">
                  <c:v>2.0394450000000002</c:v>
                </c:pt>
                <c:pt idx="115">
                  <c:v>2.0394450000000002</c:v>
                </c:pt>
                <c:pt idx="116">
                  <c:v>1.83884048</c:v>
                </c:pt>
                <c:pt idx="117">
                  <c:v>1.83884048</c:v>
                </c:pt>
                <c:pt idx="118">
                  <c:v>1.83884048</c:v>
                </c:pt>
                <c:pt idx="119">
                  <c:v>1.83884048</c:v>
                </c:pt>
                <c:pt idx="120">
                  <c:v>1.6383528700000001</c:v>
                </c:pt>
                <c:pt idx="121">
                  <c:v>1.6383528700000001</c:v>
                </c:pt>
                <c:pt idx="122">
                  <c:v>1.6383528700000001</c:v>
                </c:pt>
                <c:pt idx="123">
                  <c:v>1.6383528700000001</c:v>
                </c:pt>
                <c:pt idx="124">
                  <c:v>1.6383528700000001</c:v>
                </c:pt>
                <c:pt idx="125">
                  <c:v>1.6383528700000001</c:v>
                </c:pt>
                <c:pt idx="126">
                  <c:v>1.6383528700000001</c:v>
                </c:pt>
                <c:pt idx="127">
                  <c:v>1.6383528700000001</c:v>
                </c:pt>
                <c:pt idx="128">
                  <c:v>1.6383528700000001</c:v>
                </c:pt>
                <c:pt idx="129">
                  <c:v>1.6383528700000001</c:v>
                </c:pt>
                <c:pt idx="130">
                  <c:v>1.6383528700000001</c:v>
                </c:pt>
                <c:pt idx="131">
                  <c:v>1.6383528700000001</c:v>
                </c:pt>
                <c:pt idx="132">
                  <c:v>1.6383528700000001</c:v>
                </c:pt>
                <c:pt idx="133">
                  <c:v>1.6383528700000001</c:v>
                </c:pt>
                <c:pt idx="134">
                  <c:v>1.6383528700000001</c:v>
                </c:pt>
                <c:pt idx="135">
                  <c:v>1.6383528700000001</c:v>
                </c:pt>
                <c:pt idx="136">
                  <c:v>1.0360631899999999</c:v>
                </c:pt>
                <c:pt idx="137">
                  <c:v>1.0360631899999999</c:v>
                </c:pt>
                <c:pt idx="138">
                  <c:v>1.0360631899999999</c:v>
                </c:pt>
                <c:pt idx="139">
                  <c:v>1.0360631899999999</c:v>
                </c:pt>
                <c:pt idx="140">
                  <c:v>1.0655837100000001</c:v>
                </c:pt>
                <c:pt idx="141">
                  <c:v>1.0655837100000001</c:v>
                </c:pt>
                <c:pt idx="142">
                  <c:v>1.0655837100000001</c:v>
                </c:pt>
                <c:pt idx="143">
                  <c:v>1.0655837100000001</c:v>
                </c:pt>
                <c:pt idx="144">
                  <c:v>1.0863151600000001</c:v>
                </c:pt>
                <c:pt idx="145">
                  <c:v>1.0863151600000001</c:v>
                </c:pt>
                <c:pt idx="146">
                  <c:v>1.0863151600000001</c:v>
                </c:pt>
                <c:pt idx="147">
                  <c:v>1.0863151600000001</c:v>
                </c:pt>
                <c:pt idx="148">
                  <c:v>1.1022734599999999</c:v>
                </c:pt>
                <c:pt idx="149">
                  <c:v>1.1022734599999999</c:v>
                </c:pt>
                <c:pt idx="150">
                  <c:v>1.1022734599999999</c:v>
                </c:pt>
                <c:pt idx="151">
                  <c:v>1.1022734599999999</c:v>
                </c:pt>
                <c:pt idx="152">
                  <c:v>1.1158824000000001</c:v>
                </c:pt>
                <c:pt idx="153">
                  <c:v>1.1158824000000001</c:v>
                </c:pt>
                <c:pt idx="154">
                  <c:v>1.1158824000000001</c:v>
                </c:pt>
                <c:pt idx="155">
                  <c:v>1.1158824000000001</c:v>
                </c:pt>
                <c:pt idx="156">
                  <c:v>1.12763882</c:v>
                </c:pt>
                <c:pt idx="157">
                  <c:v>1.12763882</c:v>
                </c:pt>
                <c:pt idx="158">
                  <c:v>1.12763882</c:v>
                </c:pt>
                <c:pt idx="159">
                  <c:v>1.138093</c:v>
                </c:pt>
                <c:pt idx="160">
                  <c:v>1.138093</c:v>
                </c:pt>
                <c:pt idx="161">
                  <c:v>1.138093</c:v>
                </c:pt>
                <c:pt idx="162">
                  <c:v>1.138093</c:v>
                </c:pt>
                <c:pt idx="163">
                  <c:v>1.14779568</c:v>
                </c:pt>
                <c:pt idx="164">
                  <c:v>1.14779568</c:v>
                </c:pt>
                <c:pt idx="165">
                  <c:v>1.14779568</c:v>
                </c:pt>
                <c:pt idx="166">
                  <c:v>1.14779568</c:v>
                </c:pt>
                <c:pt idx="167">
                  <c:v>1.1568160000000001</c:v>
                </c:pt>
                <c:pt idx="168">
                  <c:v>1.1568160000000001</c:v>
                </c:pt>
                <c:pt idx="169">
                  <c:v>1.1568160000000001</c:v>
                </c:pt>
                <c:pt idx="170">
                  <c:v>1.1568160000000001</c:v>
                </c:pt>
                <c:pt idx="171">
                  <c:v>1.1651673300000001</c:v>
                </c:pt>
                <c:pt idx="172">
                  <c:v>1.1651673300000001</c:v>
                </c:pt>
                <c:pt idx="173">
                  <c:v>1.1651673300000001</c:v>
                </c:pt>
                <c:pt idx="174">
                  <c:v>1.1651673300000001</c:v>
                </c:pt>
                <c:pt idx="175">
                  <c:v>1.1730961799999999</c:v>
                </c:pt>
                <c:pt idx="176">
                  <c:v>1.1730961799999999</c:v>
                </c:pt>
                <c:pt idx="177">
                  <c:v>1.1730961799999999</c:v>
                </c:pt>
                <c:pt idx="178">
                  <c:v>1.1730961799999999</c:v>
                </c:pt>
                <c:pt idx="179">
                  <c:v>1.1806502299999999</c:v>
                </c:pt>
                <c:pt idx="180">
                  <c:v>1.1806502299999999</c:v>
                </c:pt>
                <c:pt idx="181">
                  <c:v>1.1806502299999999</c:v>
                </c:pt>
                <c:pt idx="182">
                  <c:v>1.187746</c:v>
                </c:pt>
                <c:pt idx="183">
                  <c:v>1.187746</c:v>
                </c:pt>
                <c:pt idx="184">
                  <c:v>1.187746</c:v>
                </c:pt>
                <c:pt idx="185">
                  <c:v>1.187746</c:v>
                </c:pt>
                <c:pt idx="186">
                  <c:v>1.1946854600000001</c:v>
                </c:pt>
                <c:pt idx="187">
                  <c:v>1.1946854600000001</c:v>
                </c:pt>
                <c:pt idx="188">
                  <c:v>1.1946854600000001</c:v>
                </c:pt>
                <c:pt idx="189">
                  <c:v>1.1946854600000001</c:v>
                </c:pt>
                <c:pt idx="190">
                  <c:v>1.2013849999999999</c:v>
                </c:pt>
                <c:pt idx="191">
                  <c:v>1.2013849999999999</c:v>
                </c:pt>
                <c:pt idx="192">
                  <c:v>1.2013849999999999</c:v>
                </c:pt>
                <c:pt idx="193">
                  <c:v>1.2013849999999999</c:v>
                </c:pt>
                <c:pt idx="194">
                  <c:v>1.2076110799999999</c:v>
                </c:pt>
                <c:pt idx="195">
                  <c:v>1.2076110799999999</c:v>
                </c:pt>
                <c:pt idx="196">
                  <c:v>1.2076110799999999</c:v>
                </c:pt>
                <c:pt idx="197">
                  <c:v>1.2076110799999999</c:v>
                </c:pt>
                <c:pt idx="198">
                  <c:v>1.21385813</c:v>
                </c:pt>
                <c:pt idx="199">
                  <c:v>1.21385813</c:v>
                </c:pt>
                <c:pt idx="200">
                  <c:v>1.21385813</c:v>
                </c:pt>
                <c:pt idx="201">
                  <c:v>1.21385813</c:v>
                </c:pt>
                <c:pt idx="202">
                  <c:v>1.2196908</c:v>
                </c:pt>
                <c:pt idx="203">
                  <c:v>1.2196908</c:v>
                </c:pt>
                <c:pt idx="204">
                  <c:v>1.2196908</c:v>
                </c:pt>
                <c:pt idx="205">
                  <c:v>1.2253842399999999</c:v>
                </c:pt>
                <c:pt idx="206">
                  <c:v>1.2253842399999999</c:v>
                </c:pt>
                <c:pt idx="207">
                  <c:v>1.2253842399999999</c:v>
                </c:pt>
                <c:pt idx="208">
                  <c:v>1.2253842399999999</c:v>
                </c:pt>
                <c:pt idx="209">
                  <c:v>1.2308373500000001</c:v>
                </c:pt>
                <c:pt idx="210">
                  <c:v>1.2308373500000001</c:v>
                </c:pt>
                <c:pt idx="211">
                  <c:v>1.2308373500000001</c:v>
                </c:pt>
                <c:pt idx="212">
                  <c:v>1.2308373500000001</c:v>
                </c:pt>
                <c:pt idx="213">
                  <c:v>1.2364067999999999</c:v>
                </c:pt>
                <c:pt idx="214">
                  <c:v>1.2364067999999999</c:v>
                </c:pt>
                <c:pt idx="215">
                  <c:v>1.2364067999999999</c:v>
                </c:pt>
                <c:pt idx="216">
                  <c:v>1.2364067999999999</c:v>
                </c:pt>
                <c:pt idx="217">
                  <c:v>1.2416510000000001</c:v>
                </c:pt>
                <c:pt idx="218">
                  <c:v>1.2416510000000001</c:v>
                </c:pt>
                <c:pt idx="219">
                  <c:v>1.2416510000000001</c:v>
                </c:pt>
                <c:pt idx="220">
                  <c:v>1.2416510000000001</c:v>
                </c:pt>
                <c:pt idx="221">
                  <c:v>1.2468028099999999</c:v>
                </c:pt>
                <c:pt idx="222">
                  <c:v>1.2468028099999999</c:v>
                </c:pt>
                <c:pt idx="223">
                  <c:v>1.2468028099999999</c:v>
                </c:pt>
                <c:pt idx="224">
                  <c:v>1.2468028099999999</c:v>
                </c:pt>
                <c:pt idx="225">
                  <c:v>1.2519564599999999</c:v>
                </c:pt>
                <c:pt idx="226">
                  <c:v>1.2519564599999999</c:v>
                </c:pt>
                <c:pt idx="227">
                  <c:v>1.2519564599999999</c:v>
                </c:pt>
                <c:pt idx="228">
                  <c:v>1.2519564599999999</c:v>
                </c:pt>
                <c:pt idx="229">
                  <c:v>1.25689125</c:v>
                </c:pt>
                <c:pt idx="230">
                  <c:v>1.25689125</c:v>
                </c:pt>
                <c:pt idx="231">
                  <c:v>1.25689125</c:v>
                </c:pt>
                <c:pt idx="232">
                  <c:v>1.2617588</c:v>
                </c:pt>
                <c:pt idx="233">
                  <c:v>1.2617588</c:v>
                </c:pt>
                <c:pt idx="234">
                  <c:v>1.2617588</c:v>
                </c:pt>
                <c:pt idx="235">
                  <c:v>1.2617588</c:v>
                </c:pt>
                <c:pt idx="236">
                  <c:v>1.26675987</c:v>
                </c:pt>
                <c:pt idx="237">
                  <c:v>1.26675987</c:v>
                </c:pt>
                <c:pt idx="238">
                  <c:v>1.26675987</c:v>
                </c:pt>
                <c:pt idx="239">
                  <c:v>1.26675987</c:v>
                </c:pt>
                <c:pt idx="240">
                  <c:v>1.27149248</c:v>
                </c:pt>
                <c:pt idx="241">
                  <c:v>1.27149248</c:v>
                </c:pt>
                <c:pt idx="242">
                  <c:v>1.27149248</c:v>
                </c:pt>
                <c:pt idx="243">
                  <c:v>1.27149248</c:v>
                </c:pt>
                <c:pt idx="244">
                  <c:v>1.27620077</c:v>
                </c:pt>
                <c:pt idx="245">
                  <c:v>1.27620077</c:v>
                </c:pt>
                <c:pt idx="246">
                  <c:v>1.27620077</c:v>
                </c:pt>
                <c:pt idx="247">
                  <c:v>1.27620077</c:v>
                </c:pt>
                <c:pt idx="248">
                  <c:v>1.28113079</c:v>
                </c:pt>
                <c:pt idx="249">
                  <c:v>1.28113079</c:v>
                </c:pt>
                <c:pt idx="250">
                  <c:v>1.28113079</c:v>
                </c:pt>
                <c:pt idx="251">
                  <c:v>1.28113079</c:v>
                </c:pt>
                <c:pt idx="252">
                  <c:v>1.28547382</c:v>
                </c:pt>
                <c:pt idx="253">
                  <c:v>1.28547382</c:v>
                </c:pt>
                <c:pt idx="254">
                  <c:v>1.28547382</c:v>
                </c:pt>
                <c:pt idx="255">
                  <c:v>1.290154</c:v>
                </c:pt>
                <c:pt idx="256">
                  <c:v>1.290154</c:v>
                </c:pt>
                <c:pt idx="257">
                  <c:v>1.290154</c:v>
                </c:pt>
                <c:pt idx="258">
                  <c:v>1.290154</c:v>
                </c:pt>
                <c:pt idx="259">
                  <c:v>1.294662</c:v>
                </c:pt>
                <c:pt idx="260">
                  <c:v>1.294662</c:v>
                </c:pt>
                <c:pt idx="261">
                  <c:v>1.294662</c:v>
                </c:pt>
                <c:pt idx="262">
                  <c:v>1.294662</c:v>
                </c:pt>
                <c:pt idx="263">
                  <c:v>1.29928446</c:v>
                </c:pt>
                <c:pt idx="264">
                  <c:v>1.29928446</c:v>
                </c:pt>
                <c:pt idx="265">
                  <c:v>1.29928446</c:v>
                </c:pt>
                <c:pt idx="266">
                  <c:v>1.29928446</c:v>
                </c:pt>
                <c:pt idx="267">
                  <c:v>1.3036694499999999</c:v>
                </c:pt>
                <c:pt idx="268">
                  <c:v>1.3036694499999999</c:v>
                </c:pt>
                <c:pt idx="269">
                  <c:v>1.3036694499999999</c:v>
                </c:pt>
                <c:pt idx="270">
                  <c:v>1.3036694499999999</c:v>
                </c:pt>
                <c:pt idx="271">
                  <c:v>1.3080792400000001</c:v>
                </c:pt>
                <c:pt idx="272">
                  <c:v>1.3080792400000001</c:v>
                </c:pt>
                <c:pt idx="273">
                  <c:v>1.3080792400000001</c:v>
                </c:pt>
                <c:pt idx="274">
                  <c:v>1.3080792400000001</c:v>
                </c:pt>
                <c:pt idx="275">
                  <c:v>1.3124399200000001</c:v>
                </c:pt>
                <c:pt idx="276">
                  <c:v>1.3124399200000001</c:v>
                </c:pt>
                <c:pt idx="277">
                  <c:v>1.3124399200000001</c:v>
                </c:pt>
                <c:pt idx="278">
                  <c:v>1.3167758000000001</c:v>
                </c:pt>
                <c:pt idx="279">
                  <c:v>1.3167758000000001</c:v>
                </c:pt>
                <c:pt idx="280">
                  <c:v>1.3167758000000001</c:v>
                </c:pt>
                <c:pt idx="281">
                  <c:v>1.3167758000000001</c:v>
                </c:pt>
                <c:pt idx="282">
                  <c:v>1.32100153</c:v>
                </c:pt>
                <c:pt idx="283">
                  <c:v>1.32100153</c:v>
                </c:pt>
                <c:pt idx="284">
                  <c:v>1.32100153</c:v>
                </c:pt>
                <c:pt idx="285">
                  <c:v>1.32100153</c:v>
                </c:pt>
                <c:pt idx="286">
                  <c:v>1.3251180600000001</c:v>
                </c:pt>
                <c:pt idx="287">
                  <c:v>1.3251180600000001</c:v>
                </c:pt>
                <c:pt idx="288">
                  <c:v>1.3251180600000001</c:v>
                </c:pt>
                <c:pt idx="289">
                  <c:v>1.3251180600000001</c:v>
                </c:pt>
                <c:pt idx="290">
                  <c:v>1.3292613</c:v>
                </c:pt>
                <c:pt idx="291">
                  <c:v>1.3292613</c:v>
                </c:pt>
                <c:pt idx="292">
                  <c:v>1.3292613</c:v>
                </c:pt>
                <c:pt idx="293">
                  <c:v>1.3292613</c:v>
                </c:pt>
                <c:pt idx="294">
                  <c:v>1.3333463699999999</c:v>
                </c:pt>
                <c:pt idx="295">
                  <c:v>1.3333463699999999</c:v>
                </c:pt>
                <c:pt idx="296">
                  <c:v>1.3333463699999999</c:v>
                </c:pt>
                <c:pt idx="297">
                  <c:v>1.3333463699999999</c:v>
                </c:pt>
                <c:pt idx="298">
                  <c:v>1.3375344300000001</c:v>
                </c:pt>
                <c:pt idx="299">
                  <c:v>1.3375344300000001</c:v>
                </c:pt>
                <c:pt idx="300">
                  <c:v>1.3375344300000001</c:v>
                </c:pt>
                <c:pt idx="301">
                  <c:v>1.3414979</c:v>
                </c:pt>
                <c:pt idx="302">
                  <c:v>1.3414979</c:v>
                </c:pt>
                <c:pt idx="303">
                  <c:v>1.3414979</c:v>
                </c:pt>
                <c:pt idx="304">
                  <c:v>1.3414979</c:v>
                </c:pt>
                <c:pt idx="305">
                  <c:v>1.34559155</c:v>
                </c:pt>
                <c:pt idx="306">
                  <c:v>1.34559155</c:v>
                </c:pt>
                <c:pt idx="307">
                  <c:v>1.34559155</c:v>
                </c:pt>
                <c:pt idx="308">
                  <c:v>1.34559155</c:v>
                </c:pt>
                <c:pt idx="309">
                  <c:v>1.34959984</c:v>
                </c:pt>
                <c:pt idx="310">
                  <c:v>1.34959984</c:v>
                </c:pt>
                <c:pt idx="311">
                  <c:v>1.34959984</c:v>
                </c:pt>
                <c:pt idx="312">
                  <c:v>1.34959984</c:v>
                </c:pt>
                <c:pt idx="313">
                  <c:v>1.3534097700000001</c:v>
                </c:pt>
                <c:pt idx="314">
                  <c:v>1.3534097700000001</c:v>
                </c:pt>
                <c:pt idx="315">
                  <c:v>1.3534097700000001</c:v>
                </c:pt>
                <c:pt idx="316">
                  <c:v>1.3534097700000001</c:v>
                </c:pt>
                <c:pt idx="317">
                  <c:v>1.3572607000000001</c:v>
                </c:pt>
                <c:pt idx="318">
                  <c:v>1.3572607000000001</c:v>
                </c:pt>
                <c:pt idx="319">
                  <c:v>1.3572607000000001</c:v>
                </c:pt>
                <c:pt idx="320">
                  <c:v>1.3572607000000001</c:v>
                </c:pt>
                <c:pt idx="321">
                  <c:v>1.3610706299999999</c:v>
                </c:pt>
                <c:pt idx="322">
                  <c:v>1.3610706299999999</c:v>
                </c:pt>
                <c:pt idx="323">
                  <c:v>1.3610706299999999</c:v>
                </c:pt>
                <c:pt idx="324">
                  <c:v>1.3610706299999999</c:v>
                </c:pt>
                <c:pt idx="325">
                  <c:v>1.3649134599999999</c:v>
                </c:pt>
                <c:pt idx="326">
                  <c:v>1.3649134599999999</c:v>
                </c:pt>
                <c:pt idx="327">
                  <c:v>1.3649134599999999</c:v>
                </c:pt>
                <c:pt idx="328">
                  <c:v>1.36866617</c:v>
                </c:pt>
                <c:pt idx="329">
                  <c:v>1.36866617</c:v>
                </c:pt>
                <c:pt idx="330">
                  <c:v>1.36866617</c:v>
                </c:pt>
                <c:pt idx="331">
                  <c:v>1.36866617</c:v>
                </c:pt>
                <c:pt idx="332">
                  <c:v>1.37240362</c:v>
                </c:pt>
                <c:pt idx="333">
                  <c:v>1.37240362</c:v>
                </c:pt>
                <c:pt idx="334">
                  <c:v>1.37240362</c:v>
                </c:pt>
                <c:pt idx="335">
                  <c:v>1.37240362</c:v>
                </c:pt>
                <c:pt idx="336">
                  <c:v>1.376204</c:v>
                </c:pt>
                <c:pt idx="337">
                  <c:v>1.376204</c:v>
                </c:pt>
                <c:pt idx="338">
                  <c:v>1.376204</c:v>
                </c:pt>
                <c:pt idx="339">
                  <c:v>1.376204</c:v>
                </c:pt>
                <c:pt idx="340">
                  <c:v>1.3799824700000001</c:v>
                </c:pt>
                <c:pt idx="341">
                  <c:v>1.3799824700000001</c:v>
                </c:pt>
                <c:pt idx="342">
                  <c:v>1.3799824700000001</c:v>
                </c:pt>
                <c:pt idx="343">
                  <c:v>1.3799824700000001</c:v>
                </c:pt>
                <c:pt idx="344">
                  <c:v>1.383832</c:v>
                </c:pt>
                <c:pt idx="345">
                  <c:v>1.383832</c:v>
                </c:pt>
                <c:pt idx="346">
                  <c:v>1.383832</c:v>
                </c:pt>
                <c:pt idx="347">
                  <c:v>1.383832</c:v>
                </c:pt>
                <c:pt idx="348">
                  <c:v>1.38731194</c:v>
                </c:pt>
                <c:pt idx="349">
                  <c:v>1.38731194</c:v>
                </c:pt>
                <c:pt idx="350">
                  <c:v>1.38731194</c:v>
                </c:pt>
                <c:pt idx="351">
                  <c:v>1.39102411</c:v>
                </c:pt>
                <c:pt idx="352">
                  <c:v>1.39102411</c:v>
                </c:pt>
                <c:pt idx="353">
                  <c:v>1.39102411</c:v>
                </c:pt>
                <c:pt idx="354">
                  <c:v>1.39102411</c:v>
                </c:pt>
                <c:pt idx="355">
                  <c:v>1.3943719999999999</c:v>
                </c:pt>
                <c:pt idx="356">
                  <c:v>1.3943719999999999</c:v>
                </c:pt>
                <c:pt idx="357">
                  <c:v>1.3943719999999999</c:v>
                </c:pt>
                <c:pt idx="358">
                  <c:v>1.3943719999999999</c:v>
                </c:pt>
                <c:pt idx="359">
                  <c:v>1.39798164</c:v>
                </c:pt>
                <c:pt idx="360">
                  <c:v>1.39798164</c:v>
                </c:pt>
                <c:pt idx="361">
                  <c:v>1.39798164</c:v>
                </c:pt>
                <c:pt idx="362">
                  <c:v>1.39798164</c:v>
                </c:pt>
                <c:pt idx="363">
                  <c:v>1.4014258399999999</c:v>
                </c:pt>
                <c:pt idx="364">
                  <c:v>1.4014258399999999</c:v>
                </c:pt>
                <c:pt idx="365">
                  <c:v>1.4014258399999999</c:v>
                </c:pt>
                <c:pt idx="366">
                  <c:v>1.4014258399999999</c:v>
                </c:pt>
                <c:pt idx="367">
                  <c:v>1.4049363100000001</c:v>
                </c:pt>
                <c:pt idx="368">
                  <c:v>1.4049363100000001</c:v>
                </c:pt>
                <c:pt idx="369">
                  <c:v>1.4049363100000001</c:v>
                </c:pt>
                <c:pt idx="370">
                  <c:v>1.4049363100000001</c:v>
                </c:pt>
                <c:pt idx="371">
                  <c:v>1.40832186</c:v>
                </c:pt>
                <c:pt idx="372">
                  <c:v>1.40832186</c:v>
                </c:pt>
                <c:pt idx="373">
                  <c:v>1.40832186</c:v>
                </c:pt>
                <c:pt idx="374">
                  <c:v>1.4117293399999999</c:v>
                </c:pt>
                <c:pt idx="375">
                  <c:v>1.4117293399999999</c:v>
                </c:pt>
                <c:pt idx="376">
                  <c:v>1.4117293399999999</c:v>
                </c:pt>
                <c:pt idx="377">
                  <c:v>1.4117293399999999</c:v>
                </c:pt>
                <c:pt idx="378">
                  <c:v>1.41518736</c:v>
                </c:pt>
                <c:pt idx="379">
                  <c:v>1.41518736</c:v>
                </c:pt>
                <c:pt idx="380">
                  <c:v>1.41518736</c:v>
                </c:pt>
                <c:pt idx="381">
                  <c:v>1.41518736</c:v>
                </c:pt>
                <c:pt idx="382">
                  <c:v>1.41858482</c:v>
                </c:pt>
                <c:pt idx="383">
                  <c:v>1.41858482</c:v>
                </c:pt>
                <c:pt idx="384">
                  <c:v>1.41858482</c:v>
                </c:pt>
                <c:pt idx="385">
                  <c:v>1.41858482</c:v>
                </c:pt>
                <c:pt idx="386">
                  <c:v>1.4219632099999999</c:v>
                </c:pt>
                <c:pt idx="387">
                  <c:v>1.4219632099999999</c:v>
                </c:pt>
                <c:pt idx="388">
                  <c:v>1.4219632099999999</c:v>
                </c:pt>
                <c:pt idx="389">
                  <c:v>1.4219632099999999</c:v>
                </c:pt>
                <c:pt idx="390">
                  <c:v>1.4253978700000001</c:v>
                </c:pt>
                <c:pt idx="391">
                  <c:v>1.4253978700000001</c:v>
                </c:pt>
                <c:pt idx="392">
                  <c:v>1.4253978700000001</c:v>
                </c:pt>
                <c:pt idx="393">
                  <c:v>1.4253978700000001</c:v>
                </c:pt>
                <c:pt idx="394">
                  <c:v>1.42868328</c:v>
                </c:pt>
                <c:pt idx="395">
                  <c:v>1.42868328</c:v>
                </c:pt>
                <c:pt idx="396">
                  <c:v>1.42868328</c:v>
                </c:pt>
                <c:pt idx="397">
                  <c:v>1.4319257700000001</c:v>
                </c:pt>
                <c:pt idx="398">
                  <c:v>1.4319257700000001</c:v>
                </c:pt>
                <c:pt idx="399">
                  <c:v>1.4319257700000001</c:v>
                </c:pt>
                <c:pt idx="400">
                  <c:v>1.4319257700000001</c:v>
                </c:pt>
                <c:pt idx="401">
                  <c:v>1.4350948299999999</c:v>
                </c:pt>
                <c:pt idx="402">
                  <c:v>1.4350948299999999</c:v>
                </c:pt>
                <c:pt idx="403">
                  <c:v>1.4350948299999999</c:v>
                </c:pt>
                <c:pt idx="404">
                  <c:v>1.4350948299999999</c:v>
                </c:pt>
                <c:pt idx="405">
                  <c:v>1.43849421</c:v>
                </c:pt>
                <c:pt idx="406">
                  <c:v>1.43849421</c:v>
                </c:pt>
                <c:pt idx="407">
                  <c:v>1.43849421</c:v>
                </c:pt>
                <c:pt idx="408">
                  <c:v>1.43849421</c:v>
                </c:pt>
                <c:pt idx="409">
                  <c:v>1.44178677</c:v>
                </c:pt>
                <c:pt idx="410">
                  <c:v>1.44178677</c:v>
                </c:pt>
                <c:pt idx="411">
                  <c:v>1.44178677</c:v>
                </c:pt>
                <c:pt idx="412">
                  <c:v>1.44178677</c:v>
                </c:pt>
                <c:pt idx="413">
                  <c:v>1.44492245</c:v>
                </c:pt>
                <c:pt idx="414">
                  <c:v>1.44492245</c:v>
                </c:pt>
                <c:pt idx="415">
                  <c:v>1.44492245</c:v>
                </c:pt>
                <c:pt idx="416">
                  <c:v>1.44492245</c:v>
                </c:pt>
                <c:pt idx="417">
                  <c:v>1.4481377600000001</c:v>
                </c:pt>
                <c:pt idx="418">
                  <c:v>1.4481377600000001</c:v>
                </c:pt>
                <c:pt idx="419">
                  <c:v>1.4481377600000001</c:v>
                </c:pt>
                <c:pt idx="420">
                  <c:v>1.4481377600000001</c:v>
                </c:pt>
                <c:pt idx="421">
                  <c:v>1.4514656100000001</c:v>
                </c:pt>
                <c:pt idx="422">
                  <c:v>1.4514656100000001</c:v>
                </c:pt>
                <c:pt idx="423">
                  <c:v>1.4514656100000001</c:v>
                </c:pt>
                <c:pt idx="424">
                  <c:v>1.4545416799999999</c:v>
                </c:pt>
                <c:pt idx="425">
                  <c:v>1.4545416799999999</c:v>
                </c:pt>
                <c:pt idx="426">
                  <c:v>1.4545416799999999</c:v>
                </c:pt>
                <c:pt idx="427">
                  <c:v>1.4545416799999999</c:v>
                </c:pt>
                <c:pt idx="428">
                  <c:v>1.45772648</c:v>
                </c:pt>
                <c:pt idx="429">
                  <c:v>1.45772648</c:v>
                </c:pt>
                <c:pt idx="430">
                  <c:v>1.45772648</c:v>
                </c:pt>
                <c:pt idx="431">
                  <c:v>1.45772648</c:v>
                </c:pt>
                <c:pt idx="432">
                  <c:v>1.4608321200000001</c:v>
                </c:pt>
                <c:pt idx="433">
                  <c:v>1.4608321200000001</c:v>
                </c:pt>
                <c:pt idx="434">
                  <c:v>1.4608321200000001</c:v>
                </c:pt>
                <c:pt idx="435">
                  <c:v>1.4608321200000001</c:v>
                </c:pt>
                <c:pt idx="436">
                  <c:v>1.46400833</c:v>
                </c:pt>
                <c:pt idx="437">
                  <c:v>1.46400833</c:v>
                </c:pt>
                <c:pt idx="438">
                  <c:v>1.46400833</c:v>
                </c:pt>
                <c:pt idx="439">
                  <c:v>1.46400833</c:v>
                </c:pt>
                <c:pt idx="440">
                  <c:v>1.4671874</c:v>
                </c:pt>
                <c:pt idx="441">
                  <c:v>1.4671874</c:v>
                </c:pt>
                <c:pt idx="442">
                  <c:v>1.4671874</c:v>
                </c:pt>
                <c:pt idx="443">
                  <c:v>1.4671874</c:v>
                </c:pt>
                <c:pt idx="444">
                  <c:v>1.4701247200000001</c:v>
                </c:pt>
                <c:pt idx="445">
                  <c:v>1.4701247200000001</c:v>
                </c:pt>
                <c:pt idx="446">
                  <c:v>1.4701247200000001</c:v>
                </c:pt>
                <c:pt idx="447">
                  <c:v>1.4731078099999999</c:v>
                </c:pt>
                <c:pt idx="448">
                  <c:v>1.4731078099999999</c:v>
                </c:pt>
                <c:pt idx="449">
                  <c:v>1.4731078099999999</c:v>
                </c:pt>
                <c:pt idx="450">
                  <c:v>1.4731078099999999</c:v>
                </c:pt>
                <c:pt idx="451">
                  <c:v>1.47629929</c:v>
                </c:pt>
                <c:pt idx="452">
                  <c:v>1.47629929</c:v>
                </c:pt>
                <c:pt idx="453">
                  <c:v>1.47629929</c:v>
                </c:pt>
                <c:pt idx="454">
                  <c:v>1.47629929</c:v>
                </c:pt>
                <c:pt idx="455">
                  <c:v>1.47913122</c:v>
                </c:pt>
                <c:pt idx="456">
                  <c:v>1.47913122</c:v>
                </c:pt>
                <c:pt idx="457">
                  <c:v>1.47913122</c:v>
                </c:pt>
                <c:pt idx="458">
                  <c:v>1.47913122</c:v>
                </c:pt>
                <c:pt idx="459">
                  <c:v>1.48213387</c:v>
                </c:pt>
                <c:pt idx="460">
                  <c:v>1.48213387</c:v>
                </c:pt>
                <c:pt idx="461">
                  <c:v>1.48213387</c:v>
                </c:pt>
                <c:pt idx="462">
                  <c:v>1.48213387</c:v>
                </c:pt>
                <c:pt idx="463">
                  <c:v>1.487679</c:v>
                </c:pt>
                <c:pt idx="464">
                  <c:v>1.487679</c:v>
                </c:pt>
                <c:pt idx="465">
                  <c:v>1.487679</c:v>
                </c:pt>
                <c:pt idx="466">
                  <c:v>1.487679</c:v>
                </c:pt>
                <c:pt idx="467">
                  <c:v>1.4914298100000001</c:v>
                </c:pt>
                <c:pt idx="468">
                  <c:v>1.4914298100000001</c:v>
                </c:pt>
                <c:pt idx="469">
                  <c:v>1.4914298100000001</c:v>
                </c:pt>
                <c:pt idx="470">
                  <c:v>1.49432611</c:v>
                </c:pt>
                <c:pt idx="471">
                  <c:v>1.49432611</c:v>
                </c:pt>
                <c:pt idx="472">
                  <c:v>1.49432611</c:v>
                </c:pt>
                <c:pt idx="473">
                  <c:v>1.49432611</c:v>
                </c:pt>
                <c:pt idx="474">
                  <c:v>1.49724722</c:v>
                </c:pt>
                <c:pt idx="475">
                  <c:v>1.49724722</c:v>
                </c:pt>
                <c:pt idx="476">
                  <c:v>1.49724722</c:v>
                </c:pt>
                <c:pt idx="477">
                  <c:v>1.49724722</c:v>
                </c:pt>
                <c:pt idx="478">
                  <c:v>1.50022173</c:v>
                </c:pt>
                <c:pt idx="479">
                  <c:v>1.50022173</c:v>
                </c:pt>
                <c:pt idx="480">
                  <c:v>1.50022173</c:v>
                </c:pt>
                <c:pt idx="481">
                  <c:v>1.50022173</c:v>
                </c:pt>
                <c:pt idx="482">
                  <c:v>1.50316286</c:v>
                </c:pt>
                <c:pt idx="483">
                  <c:v>1.50316286</c:v>
                </c:pt>
                <c:pt idx="484">
                  <c:v>1.50316286</c:v>
                </c:pt>
                <c:pt idx="485">
                  <c:v>1.50316286</c:v>
                </c:pt>
                <c:pt idx="486">
                  <c:v>1.5060238800000001</c:v>
                </c:pt>
                <c:pt idx="487">
                  <c:v>1.5060238800000001</c:v>
                </c:pt>
                <c:pt idx="488">
                  <c:v>1.5060238800000001</c:v>
                </c:pt>
                <c:pt idx="489">
                  <c:v>1.5060238800000001</c:v>
                </c:pt>
                <c:pt idx="490">
                  <c:v>1.5088133800000001</c:v>
                </c:pt>
                <c:pt idx="491">
                  <c:v>1.5088133800000001</c:v>
                </c:pt>
                <c:pt idx="492">
                  <c:v>1.5088133800000001</c:v>
                </c:pt>
                <c:pt idx="493">
                  <c:v>1.51179171</c:v>
                </c:pt>
                <c:pt idx="494">
                  <c:v>1.51179171</c:v>
                </c:pt>
                <c:pt idx="495">
                  <c:v>1.51179171</c:v>
                </c:pt>
                <c:pt idx="496">
                  <c:v>1.51179171</c:v>
                </c:pt>
                <c:pt idx="497">
                  <c:v>1.514605</c:v>
                </c:pt>
                <c:pt idx="498">
                  <c:v>1.514605</c:v>
                </c:pt>
                <c:pt idx="499">
                  <c:v>1.514605</c:v>
                </c:pt>
                <c:pt idx="500">
                  <c:v>1.514605</c:v>
                </c:pt>
                <c:pt idx="501">
                  <c:v>1.5174346000000001</c:v>
                </c:pt>
                <c:pt idx="502">
                  <c:v>1.5174346000000001</c:v>
                </c:pt>
                <c:pt idx="503">
                  <c:v>1.5174346000000001</c:v>
                </c:pt>
                <c:pt idx="504">
                  <c:v>1.5174346000000001</c:v>
                </c:pt>
                <c:pt idx="505">
                  <c:v>1.52018309</c:v>
                </c:pt>
                <c:pt idx="506">
                  <c:v>1.52018309</c:v>
                </c:pt>
                <c:pt idx="507">
                  <c:v>1.52018309</c:v>
                </c:pt>
                <c:pt idx="508">
                  <c:v>1.52018309</c:v>
                </c:pt>
                <c:pt idx="509">
                  <c:v>1.52321</c:v>
                </c:pt>
                <c:pt idx="510">
                  <c:v>1.52321</c:v>
                </c:pt>
                <c:pt idx="511">
                  <c:v>1.52321</c:v>
                </c:pt>
                <c:pt idx="512">
                  <c:v>1.52321</c:v>
                </c:pt>
                <c:pt idx="513">
                  <c:v>1.52600431</c:v>
                </c:pt>
                <c:pt idx="514">
                  <c:v>1.52600431</c:v>
                </c:pt>
                <c:pt idx="515">
                  <c:v>1.52600431</c:v>
                </c:pt>
                <c:pt idx="516">
                  <c:v>1.52600431</c:v>
                </c:pt>
                <c:pt idx="517">
                  <c:v>1.5283236499999999</c:v>
                </c:pt>
                <c:pt idx="518">
                  <c:v>1.5283236499999999</c:v>
                </c:pt>
                <c:pt idx="519">
                  <c:v>1.5283236499999999</c:v>
                </c:pt>
                <c:pt idx="520">
                  <c:v>1.53091764</c:v>
                </c:pt>
                <c:pt idx="521">
                  <c:v>1.53091764</c:v>
                </c:pt>
                <c:pt idx="522">
                  <c:v>1.53091764</c:v>
                </c:pt>
                <c:pt idx="523">
                  <c:v>1.53091764</c:v>
                </c:pt>
                <c:pt idx="524">
                  <c:v>1.53332186</c:v>
                </c:pt>
                <c:pt idx="525">
                  <c:v>1.53332186</c:v>
                </c:pt>
                <c:pt idx="526">
                  <c:v>1.53332186</c:v>
                </c:pt>
                <c:pt idx="527">
                  <c:v>1.53332186</c:v>
                </c:pt>
                <c:pt idx="528">
                  <c:v>1.53568506</c:v>
                </c:pt>
                <c:pt idx="529">
                  <c:v>1.53568506</c:v>
                </c:pt>
                <c:pt idx="530">
                  <c:v>1.53568506</c:v>
                </c:pt>
                <c:pt idx="531">
                  <c:v>1.53568506</c:v>
                </c:pt>
                <c:pt idx="532">
                  <c:v>1.53815985</c:v>
                </c:pt>
                <c:pt idx="533">
                  <c:v>1.53815985</c:v>
                </c:pt>
                <c:pt idx="534">
                  <c:v>1.53815985</c:v>
                </c:pt>
                <c:pt idx="535">
                  <c:v>1.53815985</c:v>
                </c:pt>
                <c:pt idx="536">
                  <c:v>1.54070711</c:v>
                </c:pt>
                <c:pt idx="537">
                  <c:v>1.54070711</c:v>
                </c:pt>
                <c:pt idx="538">
                  <c:v>1.54070711</c:v>
                </c:pt>
                <c:pt idx="539">
                  <c:v>1.54070711</c:v>
                </c:pt>
                <c:pt idx="540">
                  <c:v>1.54321241</c:v>
                </c:pt>
                <c:pt idx="541">
                  <c:v>1.54321241</c:v>
                </c:pt>
                <c:pt idx="542">
                  <c:v>1.54321241</c:v>
                </c:pt>
                <c:pt idx="543">
                  <c:v>1.5455746699999999</c:v>
                </c:pt>
                <c:pt idx="544">
                  <c:v>1.5455746699999999</c:v>
                </c:pt>
                <c:pt idx="545">
                  <c:v>1.5455746699999999</c:v>
                </c:pt>
                <c:pt idx="546">
                  <c:v>1.5455746699999999</c:v>
                </c:pt>
                <c:pt idx="547">
                  <c:v>1.54797506</c:v>
                </c:pt>
                <c:pt idx="548">
                  <c:v>1.54797506</c:v>
                </c:pt>
                <c:pt idx="549">
                  <c:v>1.54797506</c:v>
                </c:pt>
                <c:pt idx="550">
                  <c:v>1.54797506</c:v>
                </c:pt>
                <c:pt idx="551">
                  <c:v>1.5505633400000001</c:v>
                </c:pt>
                <c:pt idx="552">
                  <c:v>1.5505633400000001</c:v>
                </c:pt>
                <c:pt idx="553">
                  <c:v>1.5505633400000001</c:v>
                </c:pt>
                <c:pt idx="554">
                  <c:v>1.5505633400000001</c:v>
                </c:pt>
                <c:pt idx="555">
                  <c:v>1.55294847</c:v>
                </c:pt>
                <c:pt idx="556">
                  <c:v>1.55294847</c:v>
                </c:pt>
                <c:pt idx="557">
                  <c:v>1.55294847</c:v>
                </c:pt>
                <c:pt idx="558">
                  <c:v>1.55294847</c:v>
                </c:pt>
                <c:pt idx="559">
                  <c:v>1.55539322</c:v>
                </c:pt>
                <c:pt idx="560">
                  <c:v>1.55539322</c:v>
                </c:pt>
                <c:pt idx="561">
                  <c:v>1.55539322</c:v>
                </c:pt>
                <c:pt idx="562">
                  <c:v>1.55539322</c:v>
                </c:pt>
                <c:pt idx="563">
                  <c:v>1.55780125</c:v>
                </c:pt>
                <c:pt idx="564">
                  <c:v>1.55780125</c:v>
                </c:pt>
                <c:pt idx="565">
                  <c:v>1.55780125</c:v>
                </c:pt>
                <c:pt idx="566">
                  <c:v>1.56026983</c:v>
                </c:pt>
                <c:pt idx="567">
                  <c:v>1.56026983</c:v>
                </c:pt>
                <c:pt idx="568">
                  <c:v>1.56026983</c:v>
                </c:pt>
                <c:pt idx="569">
                  <c:v>1.56026983</c:v>
                </c:pt>
                <c:pt idx="570">
                  <c:v>1.56288958</c:v>
                </c:pt>
                <c:pt idx="571">
                  <c:v>1.56288958</c:v>
                </c:pt>
                <c:pt idx="572">
                  <c:v>1.56288958</c:v>
                </c:pt>
                <c:pt idx="573">
                  <c:v>1.56288958</c:v>
                </c:pt>
                <c:pt idx="574">
                  <c:v>1.56520748</c:v>
                </c:pt>
                <c:pt idx="575">
                  <c:v>1.56520748</c:v>
                </c:pt>
                <c:pt idx="576">
                  <c:v>1.56520748</c:v>
                </c:pt>
                <c:pt idx="577">
                  <c:v>1.56520748</c:v>
                </c:pt>
                <c:pt idx="578">
                  <c:v>1.567801</c:v>
                </c:pt>
                <c:pt idx="579">
                  <c:v>1.567801</c:v>
                </c:pt>
                <c:pt idx="580">
                  <c:v>1.567801</c:v>
                </c:pt>
                <c:pt idx="581">
                  <c:v>1.567801</c:v>
                </c:pt>
                <c:pt idx="582">
                  <c:v>1.5703229999999999</c:v>
                </c:pt>
                <c:pt idx="583">
                  <c:v>1.5703229999999999</c:v>
                </c:pt>
                <c:pt idx="584">
                  <c:v>1.5703229999999999</c:v>
                </c:pt>
                <c:pt idx="585">
                  <c:v>1.5703229999999999</c:v>
                </c:pt>
                <c:pt idx="586">
                  <c:v>1.57267523</c:v>
                </c:pt>
                <c:pt idx="587">
                  <c:v>1.57267523</c:v>
                </c:pt>
                <c:pt idx="588">
                  <c:v>1.57267523</c:v>
                </c:pt>
                <c:pt idx="589">
                  <c:v>1.5752158199999999</c:v>
                </c:pt>
                <c:pt idx="590">
                  <c:v>1.5752158199999999</c:v>
                </c:pt>
                <c:pt idx="591">
                  <c:v>1.5752158199999999</c:v>
                </c:pt>
                <c:pt idx="592">
                  <c:v>1.5752158199999999</c:v>
                </c:pt>
                <c:pt idx="593">
                  <c:v>1.5778217299999999</c:v>
                </c:pt>
                <c:pt idx="594">
                  <c:v>1.5778217299999999</c:v>
                </c:pt>
                <c:pt idx="595">
                  <c:v>1.5778217299999999</c:v>
                </c:pt>
                <c:pt idx="596">
                  <c:v>1.5778217299999999</c:v>
                </c:pt>
                <c:pt idx="597">
                  <c:v>1.58012438</c:v>
                </c:pt>
                <c:pt idx="598">
                  <c:v>1.58012438</c:v>
                </c:pt>
                <c:pt idx="599">
                  <c:v>1.58012438</c:v>
                </c:pt>
                <c:pt idx="600">
                  <c:v>1.58012438</c:v>
                </c:pt>
                <c:pt idx="601">
                  <c:v>1.5827345799999999</c:v>
                </c:pt>
                <c:pt idx="602">
                  <c:v>1.5827345799999999</c:v>
                </c:pt>
                <c:pt idx="603">
                  <c:v>1.5827345799999999</c:v>
                </c:pt>
                <c:pt idx="604">
                  <c:v>1.5827345799999999</c:v>
                </c:pt>
                <c:pt idx="605">
                  <c:v>1.5851702700000001</c:v>
                </c:pt>
                <c:pt idx="606">
                  <c:v>1.5851702700000001</c:v>
                </c:pt>
                <c:pt idx="607">
                  <c:v>1.5851702700000001</c:v>
                </c:pt>
                <c:pt idx="608">
                  <c:v>1.5851702700000001</c:v>
                </c:pt>
                <c:pt idx="609">
                  <c:v>1.58751726</c:v>
                </c:pt>
                <c:pt idx="610">
                  <c:v>1.58751726</c:v>
                </c:pt>
                <c:pt idx="611">
                  <c:v>1.58751726</c:v>
                </c:pt>
                <c:pt idx="612">
                  <c:v>1.58751726</c:v>
                </c:pt>
                <c:pt idx="613">
                  <c:v>1.58983374</c:v>
                </c:pt>
                <c:pt idx="614">
                  <c:v>1.58983374</c:v>
                </c:pt>
                <c:pt idx="615">
                  <c:v>1.58983374</c:v>
                </c:pt>
                <c:pt idx="616">
                  <c:v>1.5923700000000001</c:v>
                </c:pt>
                <c:pt idx="617">
                  <c:v>1.5923700000000001</c:v>
                </c:pt>
                <c:pt idx="618">
                  <c:v>1.5923700000000001</c:v>
                </c:pt>
                <c:pt idx="619">
                  <c:v>1.5923700000000001</c:v>
                </c:pt>
                <c:pt idx="620">
                  <c:v>1.5946865100000001</c:v>
                </c:pt>
                <c:pt idx="621">
                  <c:v>1.5946865100000001</c:v>
                </c:pt>
                <c:pt idx="622">
                  <c:v>1.5946865100000001</c:v>
                </c:pt>
                <c:pt idx="623">
                  <c:v>1.5946865100000001</c:v>
                </c:pt>
                <c:pt idx="624">
                  <c:v>1.5972986199999999</c:v>
                </c:pt>
                <c:pt idx="625">
                  <c:v>1.5972986199999999</c:v>
                </c:pt>
                <c:pt idx="626">
                  <c:v>1.5972986199999999</c:v>
                </c:pt>
                <c:pt idx="627">
                  <c:v>1.5972986199999999</c:v>
                </c:pt>
                <c:pt idx="628">
                  <c:v>1.5996260600000001</c:v>
                </c:pt>
                <c:pt idx="629">
                  <c:v>1.5996260600000001</c:v>
                </c:pt>
                <c:pt idx="630">
                  <c:v>1.5996260600000001</c:v>
                </c:pt>
                <c:pt idx="631">
                  <c:v>1.5996260600000001</c:v>
                </c:pt>
                <c:pt idx="632">
                  <c:v>1.6020131099999999</c:v>
                </c:pt>
                <c:pt idx="633">
                  <c:v>1.6020131099999999</c:v>
                </c:pt>
                <c:pt idx="634">
                  <c:v>1.6020131099999999</c:v>
                </c:pt>
                <c:pt idx="635">
                  <c:v>1.6020131099999999</c:v>
                </c:pt>
                <c:pt idx="636">
                  <c:v>1.60458374</c:v>
                </c:pt>
                <c:pt idx="637">
                  <c:v>1.60458374</c:v>
                </c:pt>
                <c:pt idx="638">
                  <c:v>1.60458374</c:v>
                </c:pt>
                <c:pt idx="639">
                  <c:v>1.60706043</c:v>
                </c:pt>
                <c:pt idx="640">
                  <c:v>1.60706043</c:v>
                </c:pt>
                <c:pt idx="641">
                  <c:v>1.60706043</c:v>
                </c:pt>
                <c:pt idx="642">
                  <c:v>1.60706043</c:v>
                </c:pt>
                <c:pt idx="643">
                  <c:v>1.6094408</c:v>
                </c:pt>
                <c:pt idx="644">
                  <c:v>1.6094408</c:v>
                </c:pt>
                <c:pt idx="645">
                  <c:v>1.6094408</c:v>
                </c:pt>
                <c:pt idx="646">
                  <c:v>1.6094408</c:v>
                </c:pt>
                <c:pt idx="647">
                  <c:v>1.61206388</c:v>
                </c:pt>
                <c:pt idx="648">
                  <c:v>1.61206388</c:v>
                </c:pt>
                <c:pt idx="649">
                  <c:v>1.61206388</c:v>
                </c:pt>
                <c:pt idx="650">
                  <c:v>1.61206388</c:v>
                </c:pt>
                <c:pt idx="651">
                  <c:v>1.6144852599999999</c:v>
                </c:pt>
                <c:pt idx="652">
                  <c:v>1.6144852599999999</c:v>
                </c:pt>
                <c:pt idx="653">
                  <c:v>1.6144852599999999</c:v>
                </c:pt>
                <c:pt idx="654">
                  <c:v>1.6144852599999999</c:v>
                </c:pt>
                <c:pt idx="655">
                  <c:v>1.6169709999999999</c:v>
                </c:pt>
                <c:pt idx="656">
                  <c:v>1.6169709999999999</c:v>
                </c:pt>
                <c:pt idx="657">
                  <c:v>1.6169709999999999</c:v>
                </c:pt>
                <c:pt idx="658">
                  <c:v>1.6169709999999999</c:v>
                </c:pt>
                <c:pt idx="659">
                  <c:v>1.6194644</c:v>
                </c:pt>
                <c:pt idx="660">
                  <c:v>1.6194644</c:v>
                </c:pt>
                <c:pt idx="661">
                  <c:v>1.6194644</c:v>
                </c:pt>
                <c:pt idx="662">
                  <c:v>1.62190151</c:v>
                </c:pt>
                <c:pt idx="663">
                  <c:v>1.62190151</c:v>
                </c:pt>
                <c:pt idx="664">
                  <c:v>1.62190151</c:v>
                </c:pt>
                <c:pt idx="665">
                  <c:v>1.62190151</c:v>
                </c:pt>
                <c:pt idx="666">
                  <c:v>1.62433958</c:v>
                </c:pt>
                <c:pt idx="667">
                  <c:v>1.62433958</c:v>
                </c:pt>
                <c:pt idx="668">
                  <c:v>1.62433958</c:v>
                </c:pt>
                <c:pt idx="669">
                  <c:v>1.62433958</c:v>
                </c:pt>
                <c:pt idx="670">
                  <c:v>1.626862</c:v>
                </c:pt>
                <c:pt idx="671">
                  <c:v>1.626862</c:v>
                </c:pt>
                <c:pt idx="672">
                  <c:v>1.626862</c:v>
                </c:pt>
                <c:pt idx="673">
                  <c:v>1.626862</c:v>
                </c:pt>
                <c:pt idx="674">
                  <c:v>1.62930536</c:v>
                </c:pt>
                <c:pt idx="675">
                  <c:v>1.62930536</c:v>
                </c:pt>
                <c:pt idx="676">
                  <c:v>1.62930536</c:v>
                </c:pt>
                <c:pt idx="677">
                  <c:v>1.62930536</c:v>
                </c:pt>
                <c:pt idx="678">
                  <c:v>1.6316609399999999</c:v>
                </c:pt>
                <c:pt idx="679">
                  <c:v>1.6316609399999999</c:v>
                </c:pt>
                <c:pt idx="680">
                  <c:v>1.6316609399999999</c:v>
                </c:pt>
                <c:pt idx="681">
                  <c:v>1.6316609399999999</c:v>
                </c:pt>
                <c:pt idx="682">
                  <c:v>1.63412666</c:v>
                </c:pt>
                <c:pt idx="683">
                  <c:v>1.63412666</c:v>
                </c:pt>
                <c:pt idx="684">
                  <c:v>1.63412666</c:v>
                </c:pt>
                <c:pt idx="685">
                  <c:v>1.6367683399999999</c:v>
                </c:pt>
                <c:pt idx="686">
                  <c:v>1.6367683399999999</c:v>
                </c:pt>
                <c:pt idx="687">
                  <c:v>1.6367683399999999</c:v>
                </c:pt>
                <c:pt idx="688">
                  <c:v>1.6367683399999999</c:v>
                </c:pt>
                <c:pt idx="689">
                  <c:v>1.6390142400000001</c:v>
                </c:pt>
                <c:pt idx="690">
                  <c:v>1.6390142400000001</c:v>
                </c:pt>
                <c:pt idx="691">
                  <c:v>1.6390142400000001</c:v>
                </c:pt>
                <c:pt idx="692">
                  <c:v>1.6390142400000001</c:v>
                </c:pt>
                <c:pt idx="693">
                  <c:v>1.64154625</c:v>
                </c:pt>
                <c:pt idx="694">
                  <c:v>1.64154625</c:v>
                </c:pt>
                <c:pt idx="695">
                  <c:v>1.64154625</c:v>
                </c:pt>
                <c:pt idx="696">
                  <c:v>1.64154625</c:v>
                </c:pt>
                <c:pt idx="697">
                  <c:v>1.6440258000000001</c:v>
                </c:pt>
                <c:pt idx="698">
                  <c:v>1.6440258000000001</c:v>
                </c:pt>
                <c:pt idx="699">
                  <c:v>1.6440258000000001</c:v>
                </c:pt>
                <c:pt idx="700">
                  <c:v>1.6440258000000001</c:v>
                </c:pt>
                <c:pt idx="701">
                  <c:v>1.6465063099999999</c:v>
                </c:pt>
                <c:pt idx="702">
                  <c:v>1.6465063099999999</c:v>
                </c:pt>
                <c:pt idx="703">
                  <c:v>1.6465063099999999</c:v>
                </c:pt>
                <c:pt idx="704">
                  <c:v>1.6465063099999999</c:v>
                </c:pt>
                <c:pt idx="705">
                  <c:v>1.6489067100000001</c:v>
                </c:pt>
                <c:pt idx="706">
                  <c:v>1.6489067100000001</c:v>
                </c:pt>
                <c:pt idx="707">
                  <c:v>1.6489067100000001</c:v>
                </c:pt>
                <c:pt idx="708">
                  <c:v>1.6489067100000001</c:v>
                </c:pt>
                <c:pt idx="709">
                  <c:v>1.65131378</c:v>
                </c:pt>
                <c:pt idx="710">
                  <c:v>1.65131378</c:v>
                </c:pt>
                <c:pt idx="711">
                  <c:v>1.65131378</c:v>
                </c:pt>
                <c:pt idx="712">
                  <c:v>1.6539034800000001</c:v>
                </c:pt>
                <c:pt idx="713">
                  <c:v>1.6539034800000001</c:v>
                </c:pt>
                <c:pt idx="714">
                  <c:v>1.6539034800000001</c:v>
                </c:pt>
                <c:pt idx="715">
                  <c:v>1.6539034800000001</c:v>
                </c:pt>
                <c:pt idx="716">
                  <c:v>1.65621233</c:v>
                </c:pt>
                <c:pt idx="717">
                  <c:v>1.65621233</c:v>
                </c:pt>
                <c:pt idx="718">
                  <c:v>1.65621233</c:v>
                </c:pt>
                <c:pt idx="719">
                  <c:v>1.65621233</c:v>
                </c:pt>
                <c:pt idx="720">
                  <c:v>1.6586356200000001</c:v>
                </c:pt>
                <c:pt idx="721">
                  <c:v>1.6586356200000001</c:v>
                </c:pt>
                <c:pt idx="722">
                  <c:v>1.6586356200000001</c:v>
                </c:pt>
                <c:pt idx="723">
                  <c:v>1.6586356200000001</c:v>
                </c:pt>
                <c:pt idx="724">
                  <c:v>1.6610598599999999</c:v>
                </c:pt>
                <c:pt idx="725">
                  <c:v>1.6610598599999999</c:v>
                </c:pt>
                <c:pt idx="726">
                  <c:v>1.6610598599999999</c:v>
                </c:pt>
                <c:pt idx="727">
                  <c:v>1.6610598599999999</c:v>
                </c:pt>
                <c:pt idx="728">
                  <c:v>1.6636142700000001</c:v>
                </c:pt>
                <c:pt idx="729">
                  <c:v>1.6636142700000001</c:v>
                </c:pt>
                <c:pt idx="730">
                  <c:v>1.6636142700000001</c:v>
                </c:pt>
                <c:pt idx="731">
                  <c:v>1.6636142700000001</c:v>
                </c:pt>
                <c:pt idx="732">
                  <c:v>1.66592121</c:v>
                </c:pt>
                <c:pt idx="733">
                  <c:v>1.66592121</c:v>
                </c:pt>
                <c:pt idx="734">
                  <c:v>1.66592121</c:v>
                </c:pt>
                <c:pt idx="735">
                  <c:v>1.66828537</c:v>
                </c:pt>
                <c:pt idx="736">
                  <c:v>1.66828537</c:v>
                </c:pt>
                <c:pt idx="737">
                  <c:v>1.66828537</c:v>
                </c:pt>
                <c:pt idx="738">
                  <c:v>1.66828537</c:v>
                </c:pt>
                <c:pt idx="739">
                  <c:v>1.6706905400000001</c:v>
                </c:pt>
                <c:pt idx="740">
                  <c:v>1.6706905400000001</c:v>
                </c:pt>
                <c:pt idx="741">
                  <c:v>1.6706905400000001</c:v>
                </c:pt>
                <c:pt idx="742">
                  <c:v>1.6706905400000001</c:v>
                </c:pt>
                <c:pt idx="743">
                  <c:v>1.6732654600000001</c:v>
                </c:pt>
                <c:pt idx="744">
                  <c:v>1.6732654600000001</c:v>
                </c:pt>
                <c:pt idx="745">
                  <c:v>1.6732654600000001</c:v>
                </c:pt>
                <c:pt idx="746">
                  <c:v>1.6732654600000001</c:v>
                </c:pt>
                <c:pt idx="747">
                  <c:v>1.67555714</c:v>
                </c:pt>
                <c:pt idx="748">
                  <c:v>1.67555714</c:v>
                </c:pt>
                <c:pt idx="749">
                  <c:v>1.67555714</c:v>
                </c:pt>
                <c:pt idx="750">
                  <c:v>1.67555714</c:v>
                </c:pt>
                <c:pt idx="751">
                  <c:v>1.67816353</c:v>
                </c:pt>
                <c:pt idx="752">
                  <c:v>1.67816353</c:v>
                </c:pt>
                <c:pt idx="753">
                  <c:v>1.67816353</c:v>
                </c:pt>
                <c:pt idx="754">
                  <c:v>1.67816353</c:v>
                </c:pt>
                <c:pt idx="755">
                  <c:v>1.6804170599999999</c:v>
                </c:pt>
                <c:pt idx="756">
                  <c:v>1.6804170599999999</c:v>
                </c:pt>
                <c:pt idx="757">
                  <c:v>1.6804170599999999</c:v>
                </c:pt>
                <c:pt idx="758">
                  <c:v>1.6829652799999999</c:v>
                </c:pt>
                <c:pt idx="759">
                  <c:v>1.6829652799999999</c:v>
                </c:pt>
                <c:pt idx="760">
                  <c:v>1.6829652799999999</c:v>
                </c:pt>
                <c:pt idx="761">
                  <c:v>1.6829652799999999</c:v>
                </c:pt>
                <c:pt idx="762">
                  <c:v>1.68539572</c:v>
                </c:pt>
                <c:pt idx="763">
                  <c:v>1.68539572</c:v>
                </c:pt>
                <c:pt idx="764">
                  <c:v>1.68539572</c:v>
                </c:pt>
                <c:pt idx="765">
                  <c:v>1.68539572</c:v>
                </c:pt>
                <c:pt idx="766">
                  <c:v>1.68799162</c:v>
                </c:pt>
                <c:pt idx="767">
                  <c:v>1.68799162</c:v>
                </c:pt>
                <c:pt idx="768">
                  <c:v>1.68799162</c:v>
                </c:pt>
                <c:pt idx="769">
                  <c:v>1.68799162</c:v>
                </c:pt>
                <c:pt idx="770">
                  <c:v>1.69049644</c:v>
                </c:pt>
                <c:pt idx="771">
                  <c:v>1.69049644</c:v>
                </c:pt>
                <c:pt idx="772">
                  <c:v>1.69049644</c:v>
                </c:pt>
                <c:pt idx="773">
                  <c:v>1.69049644</c:v>
                </c:pt>
                <c:pt idx="774">
                  <c:v>1.69281244</c:v>
                </c:pt>
                <c:pt idx="775">
                  <c:v>1.69281244</c:v>
                </c:pt>
                <c:pt idx="776">
                  <c:v>1.69281244</c:v>
                </c:pt>
                <c:pt idx="777">
                  <c:v>1.69281244</c:v>
                </c:pt>
                <c:pt idx="778">
                  <c:v>1.6952061700000001</c:v>
                </c:pt>
                <c:pt idx="779">
                  <c:v>1.6952061700000001</c:v>
                </c:pt>
                <c:pt idx="780">
                  <c:v>1.6952061700000001</c:v>
                </c:pt>
                <c:pt idx="781">
                  <c:v>1.6976227800000001</c:v>
                </c:pt>
                <c:pt idx="782">
                  <c:v>1.6976227800000001</c:v>
                </c:pt>
                <c:pt idx="783">
                  <c:v>1.6976227800000001</c:v>
                </c:pt>
                <c:pt idx="784">
                  <c:v>1.6976227800000001</c:v>
                </c:pt>
                <c:pt idx="785">
                  <c:v>1.7001075699999999</c:v>
                </c:pt>
                <c:pt idx="786">
                  <c:v>1.7001075699999999</c:v>
                </c:pt>
                <c:pt idx="787">
                  <c:v>1.7001075699999999</c:v>
                </c:pt>
                <c:pt idx="788">
                  <c:v>1.7001075699999999</c:v>
                </c:pt>
                <c:pt idx="789">
                  <c:v>1.70257568</c:v>
                </c:pt>
                <c:pt idx="790">
                  <c:v>1.70257568</c:v>
                </c:pt>
                <c:pt idx="791">
                  <c:v>1.70257568</c:v>
                </c:pt>
                <c:pt idx="792">
                  <c:v>1.70257568</c:v>
                </c:pt>
                <c:pt idx="793">
                  <c:v>1.7049512899999999</c:v>
                </c:pt>
                <c:pt idx="794">
                  <c:v>1.7049512899999999</c:v>
                </c:pt>
                <c:pt idx="795">
                  <c:v>1.7049512899999999</c:v>
                </c:pt>
                <c:pt idx="796">
                  <c:v>1.7049512899999999</c:v>
                </c:pt>
                <c:pt idx="797">
                  <c:v>1.7073640800000001</c:v>
                </c:pt>
                <c:pt idx="798">
                  <c:v>1.7073640800000001</c:v>
                </c:pt>
                <c:pt idx="799">
                  <c:v>1.7073640800000001</c:v>
                </c:pt>
                <c:pt idx="800">
                  <c:v>1.7073640800000001</c:v>
                </c:pt>
                <c:pt idx="801">
                  <c:v>1.70979261</c:v>
                </c:pt>
                <c:pt idx="802">
                  <c:v>1.70979261</c:v>
                </c:pt>
                <c:pt idx="803">
                  <c:v>1.70979261</c:v>
                </c:pt>
                <c:pt idx="804">
                  <c:v>1.70979261</c:v>
                </c:pt>
                <c:pt idx="805">
                  <c:v>1.7121577299999999</c:v>
                </c:pt>
                <c:pt idx="806">
                  <c:v>1.7121577299999999</c:v>
                </c:pt>
                <c:pt idx="807">
                  <c:v>1.7121577299999999</c:v>
                </c:pt>
                <c:pt idx="808">
                  <c:v>1.7146939999999999</c:v>
                </c:pt>
                <c:pt idx="809">
                  <c:v>1.7146939999999999</c:v>
                </c:pt>
                <c:pt idx="810">
                  <c:v>1.7146939999999999</c:v>
                </c:pt>
                <c:pt idx="811">
                  <c:v>1.7146939999999999</c:v>
                </c:pt>
                <c:pt idx="812">
                  <c:v>1.7170791599999999</c:v>
                </c:pt>
                <c:pt idx="813">
                  <c:v>1.7170791599999999</c:v>
                </c:pt>
                <c:pt idx="814">
                  <c:v>1.7170791599999999</c:v>
                </c:pt>
                <c:pt idx="815">
                  <c:v>1.7170791599999999</c:v>
                </c:pt>
                <c:pt idx="816">
                  <c:v>1.71944571</c:v>
                </c:pt>
                <c:pt idx="817">
                  <c:v>1.71944571</c:v>
                </c:pt>
                <c:pt idx="818">
                  <c:v>1.71944571</c:v>
                </c:pt>
                <c:pt idx="819">
                  <c:v>1.71944571</c:v>
                </c:pt>
                <c:pt idx="820">
                  <c:v>1.7219085700000001</c:v>
                </c:pt>
                <c:pt idx="821">
                  <c:v>1.7219085700000001</c:v>
                </c:pt>
                <c:pt idx="822">
                  <c:v>1.7219085700000001</c:v>
                </c:pt>
                <c:pt idx="823">
                  <c:v>1.7219085700000001</c:v>
                </c:pt>
                <c:pt idx="824">
                  <c:v>1.7242698700000001</c:v>
                </c:pt>
                <c:pt idx="825">
                  <c:v>1.7242698700000001</c:v>
                </c:pt>
                <c:pt idx="826">
                  <c:v>1.7242698700000001</c:v>
                </c:pt>
                <c:pt idx="827">
                  <c:v>1.7242698700000001</c:v>
                </c:pt>
                <c:pt idx="828">
                  <c:v>1.72681</c:v>
                </c:pt>
                <c:pt idx="829">
                  <c:v>1.72681</c:v>
                </c:pt>
                <c:pt idx="830">
                  <c:v>1.72681</c:v>
                </c:pt>
                <c:pt idx="831">
                  <c:v>1.729249</c:v>
                </c:pt>
                <c:pt idx="832">
                  <c:v>1.729249</c:v>
                </c:pt>
                <c:pt idx="833">
                  <c:v>1.729249</c:v>
                </c:pt>
                <c:pt idx="834">
                  <c:v>1.729249</c:v>
                </c:pt>
                <c:pt idx="835">
                  <c:v>1.73153734</c:v>
                </c:pt>
                <c:pt idx="836">
                  <c:v>1.73153734</c:v>
                </c:pt>
                <c:pt idx="837">
                  <c:v>1.73153734</c:v>
                </c:pt>
                <c:pt idx="838">
                  <c:v>1.73153734</c:v>
                </c:pt>
                <c:pt idx="839">
                  <c:v>1.7340951</c:v>
                </c:pt>
                <c:pt idx="840">
                  <c:v>1.7340951</c:v>
                </c:pt>
                <c:pt idx="841">
                  <c:v>1.7340951</c:v>
                </c:pt>
                <c:pt idx="842">
                  <c:v>1.7340951</c:v>
                </c:pt>
                <c:pt idx="843">
                  <c:v>1.7363348000000001</c:v>
                </c:pt>
                <c:pt idx="844">
                  <c:v>1.7363348000000001</c:v>
                </c:pt>
                <c:pt idx="845">
                  <c:v>1.7363348000000001</c:v>
                </c:pt>
                <c:pt idx="846">
                  <c:v>1.7363348000000001</c:v>
                </c:pt>
                <c:pt idx="847">
                  <c:v>1.7387871699999999</c:v>
                </c:pt>
                <c:pt idx="848">
                  <c:v>1.7387871699999999</c:v>
                </c:pt>
                <c:pt idx="849">
                  <c:v>1.7387871699999999</c:v>
                </c:pt>
                <c:pt idx="850">
                  <c:v>1.7387871699999999</c:v>
                </c:pt>
                <c:pt idx="851">
                  <c:v>1.7411594399999999</c:v>
                </c:pt>
                <c:pt idx="852">
                  <c:v>1.7411594399999999</c:v>
                </c:pt>
                <c:pt idx="853">
                  <c:v>1.7411594399999999</c:v>
                </c:pt>
                <c:pt idx="854">
                  <c:v>1.7435851099999999</c:v>
                </c:pt>
                <c:pt idx="855">
                  <c:v>1.7435851099999999</c:v>
                </c:pt>
                <c:pt idx="856">
                  <c:v>1.7435851099999999</c:v>
                </c:pt>
                <c:pt idx="857">
                  <c:v>1.7435851099999999</c:v>
                </c:pt>
                <c:pt idx="858">
                  <c:v>1.7459502200000001</c:v>
                </c:pt>
                <c:pt idx="859">
                  <c:v>1.7459502200000001</c:v>
                </c:pt>
                <c:pt idx="860">
                  <c:v>1.7459502200000001</c:v>
                </c:pt>
                <c:pt idx="861">
                  <c:v>1.7459502200000001</c:v>
                </c:pt>
                <c:pt idx="862">
                  <c:v>1.7484607700000001</c:v>
                </c:pt>
                <c:pt idx="863">
                  <c:v>1.7484607700000001</c:v>
                </c:pt>
                <c:pt idx="864">
                  <c:v>1.7484607700000001</c:v>
                </c:pt>
                <c:pt idx="865">
                  <c:v>1.7484607700000001</c:v>
                </c:pt>
                <c:pt idx="866">
                  <c:v>1.75075626</c:v>
                </c:pt>
                <c:pt idx="867">
                  <c:v>1.75075626</c:v>
                </c:pt>
                <c:pt idx="868">
                  <c:v>1.75075626</c:v>
                </c:pt>
                <c:pt idx="869">
                  <c:v>1.75075626</c:v>
                </c:pt>
                <c:pt idx="870">
                  <c:v>1.7531862300000001</c:v>
                </c:pt>
                <c:pt idx="871">
                  <c:v>1.7531862300000001</c:v>
                </c:pt>
                <c:pt idx="872">
                  <c:v>1.7531862300000001</c:v>
                </c:pt>
                <c:pt idx="873">
                  <c:v>1.7531862300000001</c:v>
                </c:pt>
                <c:pt idx="874">
                  <c:v>1.7555780000000001</c:v>
                </c:pt>
                <c:pt idx="875">
                  <c:v>1.7555780000000001</c:v>
                </c:pt>
                <c:pt idx="876">
                  <c:v>1.7555780000000001</c:v>
                </c:pt>
                <c:pt idx="877">
                  <c:v>1.758059</c:v>
                </c:pt>
                <c:pt idx="878">
                  <c:v>1.758059</c:v>
                </c:pt>
                <c:pt idx="879">
                  <c:v>1.758059</c:v>
                </c:pt>
                <c:pt idx="880">
                  <c:v>1.758059</c:v>
                </c:pt>
                <c:pt idx="881">
                  <c:v>1.7604031600000001</c:v>
                </c:pt>
                <c:pt idx="882">
                  <c:v>1.7604031600000001</c:v>
                </c:pt>
                <c:pt idx="883">
                  <c:v>1.7604031600000001</c:v>
                </c:pt>
                <c:pt idx="884">
                  <c:v>1.7604031600000001</c:v>
                </c:pt>
                <c:pt idx="885">
                  <c:v>1.7627267799999999</c:v>
                </c:pt>
                <c:pt idx="886">
                  <c:v>1.7627267799999999</c:v>
                </c:pt>
                <c:pt idx="887">
                  <c:v>1.7627267799999999</c:v>
                </c:pt>
                <c:pt idx="888">
                  <c:v>1.7627267799999999</c:v>
                </c:pt>
                <c:pt idx="889">
                  <c:v>1.765058</c:v>
                </c:pt>
                <c:pt idx="890">
                  <c:v>1.765058</c:v>
                </c:pt>
                <c:pt idx="891">
                  <c:v>1.765058</c:v>
                </c:pt>
                <c:pt idx="892">
                  <c:v>1.765058</c:v>
                </c:pt>
                <c:pt idx="893">
                  <c:v>1.7673760000000001</c:v>
                </c:pt>
                <c:pt idx="894">
                  <c:v>1.7673760000000001</c:v>
                </c:pt>
                <c:pt idx="895">
                  <c:v>1.7673760000000001</c:v>
                </c:pt>
                <c:pt idx="896">
                  <c:v>1.7673760000000001</c:v>
                </c:pt>
                <c:pt idx="897">
                  <c:v>1.7698788599999999</c:v>
                </c:pt>
                <c:pt idx="898">
                  <c:v>1.7698788599999999</c:v>
                </c:pt>
                <c:pt idx="899">
                  <c:v>1.7698788599999999</c:v>
                </c:pt>
                <c:pt idx="900">
                  <c:v>1.7698788599999999</c:v>
                </c:pt>
                <c:pt idx="901">
                  <c:v>1.7721328700000001</c:v>
                </c:pt>
                <c:pt idx="902">
                  <c:v>1.7721328700000001</c:v>
                </c:pt>
                <c:pt idx="903">
                  <c:v>1.7721328700000001</c:v>
                </c:pt>
                <c:pt idx="904">
                  <c:v>1.77454</c:v>
                </c:pt>
                <c:pt idx="905">
                  <c:v>1.77454</c:v>
                </c:pt>
                <c:pt idx="906">
                  <c:v>1.77454</c:v>
                </c:pt>
                <c:pt idx="907">
                  <c:v>1.77454</c:v>
                </c:pt>
                <c:pt idx="908">
                  <c:v>1.7769494100000001</c:v>
                </c:pt>
                <c:pt idx="909">
                  <c:v>1.7769494100000001</c:v>
                </c:pt>
                <c:pt idx="910">
                  <c:v>1.7769494100000001</c:v>
                </c:pt>
                <c:pt idx="911">
                  <c:v>1.7769494100000001</c:v>
                </c:pt>
                <c:pt idx="912">
                  <c:v>1.77919436</c:v>
                </c:pt>
                <c:pt idx="913">
                  <c:v>1.77919436</c:v>
                </c:pt>
                <c:pt idx="914">
                  <c:v>1.77919436</c:v>
                </c:pt>
                <c:pt idx="915">
                  <c:v>1.77919436</c:v>
                </c:pt>
                <c:pt idx="916">
                  <c:v>1.78162384</c:v>
                </c:pt>
                <c:pt idx="917">
                  <c:v>1.78162384</c:v>
                </c:pt>
                <c:pt idx="918">
                  <c:v>1.78162384</c:v>
                </c:pt>
                <c:pt idx="919">
                  <c:v>1.78162384</c:v>
                </c:pt>
                <c:pt idx="920">
                  <c:v>1.7838468599999999</c:v>
                </c:pt>
                <c:pt idx="921">
                  <c:v>1.7838468599999999</c:v>
                </c:pt>
                <c:pt idx="922">
                  <c:v>1.7838468599999999</c:v>
                </c:pt>
                <c:pt idx="923">
                  <c:v>1.7838468599999999</c:v>
                </c:pt>
                <c:pt idx="924">
                  <c:v>1.7862792000000001</c:v>
                </c:pt>
                <c:pt idx="925">
                  <c:v>1.7862792000000001</c:v>
                </c:pt>
                <c:pt idx="926">
                  <c:v>1.7862792000000001</c:v>
                </c:pt>
                <c:pt idx="927">
                  <c:v>1.78877544</c:v>
                </c:pt>
                <c:pt idx="928">
                  <c:v>1.78877544</c:v>
                </c:pt>
                <c:pt idx="929">
                  <c:v>1.78877544</c:v>
                </c:pt>
                <c:pt idx="930">
                  <c:v>1.78877544</c:v>
                </c:pt>
                <c:pt idx="931">
                  <c:v>1.7910685500000001</c:v>
                </c:pt>
                <c:pt idx="932">
                  <c:v>1.7910685500000001</c:v>
                </c:pt>
                <c:pt idx="933">
                  <c:v>1.7910685500000001</c:v>
                </c:pt>
                <c:pt idx="934">
                  <c:v>1.7910685500000001</c:v>
                </c:pt>
                <c:pt idx="935">
                  <c:v>1.7934646599999999</c:v>
                </c:pt>
                <c:pt idx="936">
                  <c:v>1.7934646599999999</c:v>
                </c:pt>
                <c:pt idx="937">
                  <c:v>1.7934646599999999</c:v>
                </c:pt>
                <c:pt idx="938">
                  <c:v>1.7934646599999999</c:v>
                </c:pt>
                <c:pt idx="939">
                  <c:v>1.7958478899999999</c:v>
                </c:pt>
                <c:pt idx="940">
                  <c:v>1.7958478899999999</c:v>
                </c:pt>
                <c:pt idx="941">
                  <c:v>1.7958478899999999</c:v>
                </c:pt>
                <c:pt idx="942">
                  <c:v>1.7958478899999999</c:v>
                </c:pt>
                <c:pt idx="943">
                  <c:v>1.7982082399999999</c:v>
                </c:pt>
                <c:pt idx="944">
                  <c:v>1.7982082399999999</c:v>
                </c:pt>
                <c:pt idx="945">
                  <c:v>1.7982082399999999</c:v>
                </c:pt>
                <c:pt idx="946">
                  <c:v>1.7982082399999999</c:v>
                </c:pt>
                <c:pt idx="947">
                  <c:v>1.80047417</c:v>
                </c:pt>
                <c:pt idx="948">
                  <c:v>1.80047417</c:v>
                </c:pt>
                <c:pt idx="949">
                  <c:v>1.80047417</c:v>
                </c:pt>
                <c:pt idx="950">
                  <c:v>1.80291986</c:v>
                </c:pt>
                <c:pt idx="951">
                  <c:v>1.80291986</c:v>
                </c:pt>
                <c:pt idx="952">
                  <c:v>1.80291986</c:v>
                </c:pt>
                <c:pt idx="953">
                  <c:v>1.80291986</c:v>
                </c:pt>
                <c:pt idx="954">
                  <c:v>1.80527544</c:v>
                </c:pt>
                <c:pt idx="955">
                  <c:v>1.80527544</c:v>
                </c:pt>
                <c:pt idx="956">
                  <c:v>1.80527544</c:v>
                </c:pt>
                <c:pt idx="957">
                  <c:v>1.80527544</c:v>
                </c:pt>
                <c:pt idx="958">
                  <c:v>1.8075685500000001</c:v>
                </c:pt>
                <c:pt idx="959">
                  <c:v>1.8075685500000001</c:v>
                </c:pt>
                <c:pt idx="960">
                  <c:v>1.8075685500000001</c:v>
                </c:pt>
                <c:pt idx="961">
                  <c:v>1.8075685500000001</c:v>
                </c:pt>
                <c:pt idx="962">
                  <c:v>1.8099284200000001</c:v>
                </c:pt>
                <c:pt idx="963">
                  <c:v>1.8099284200000001</c:v>
                </c:pt>
                <c:pt idx="964">
                  <c:v>1.8099284200000001</c:v>
                </c:pt>
                <c:pt idx="965">
                  <c:v>1.8099284200000001</c:v>
                </c:pt>
                <c:pt idx="966">
                  <c:v>1.81219244</c:v>
                </c:pt>
                <c:pt idx="967">
                  <c:v>1.81219244</c:v>
                </c:pt>
                <c:pt idx="968">
                  <c:v>1.81219244</c:v>
                </c:pt>
                <c:pt idx="969">
                  <c:v>1.81219244</c:v>
                </c:pt>
                <c:pt idx="970">
                  <c:v>1.8145451500000001</c:v>
                </c:pt>
                <c:pt idx="971">
                  <c:v>1.8145451500000001</c:v>
                </c:pt>
                <c:pt idx="972">
                  <c:v>1.8145451500000001</c:v>
                </c:pt>
                <c:pt idx="973">
                  <c:v>1.81683588</c:v>
                </c:pt>
                <c:pt idx="974">
                  <c:v>1.81683588</c:v>
                </c:pt>
                <c:pt idx="975">
                  <c:v>1.81683588</c:v>
                </c:pt>
                <c:pt idx="976">
                  <c:v>1.81683588</c:v>
                </c:pt>
                <c:pt idx="977">
                  <c:v>1.8190627100000001</c:v>
                </c:pt>
                <c:pt idx="978">
                  <c:v>1.8190627100000001</c:v>
                </c:pt>
                <c:pt idx="979">
                  <c:v>1.8190627100000001</c:v>
                </c:pt>
                <c:pt idx="980">
                  <c:v>1.8190627100000001</c:v>
                </c:pt>
                <c:pt idx="981">
                  <c:v>1.8213834799999999</c:v>
                </c:pt>
                <c:pt idx="982">
                  <c:v>1.8213834799999999</c:v>
                </c:pt>
                <c:pt idx="983">
                  <c:v>1.8213834799999999</c:v>
                </c:pt>
                <c:pt idx="984">
                  <c:v>1.8213834799999999</c:v>
                </c:pt>
                <c:pt idx="985">
                  <c:v>1.8235321</c:v>
                </c:pt>
                <c:pt idx="986">
                  <c:v>1.8235321</c:v>
                </c:pt>
                <c:pt idx="987">
                  <c:v>1.8235321</c:v>
                </c:pt>
                <c:pt idx="988">
                  <c:v>1.8235321</c:v>
                </c:pt>
                <c:pt idx="989">
                  <c:v>1.8256473499999999</c:v>
                </c:pt>
                <c:pt idx="990">
                  <c:v>1.8256473499999999</c:v>
                </c:pt>
                <c:pt idx="991">
                  <c:v>1.8256473499999999</c:v>
                </c:pt>
                <c:pt idx="992">
                  <c:v>1.8256473499999999</c:v>
                </c:pt>
                <c:pt idx="993">
                  <c:v>1.82774115</c:v>
                </c:pt>
                <c:pt idx="994">
                  <c:v>1.82774115</c:v>
                </c:pt>
                <c:pt idx="995">
                  <c:v>1.82774115</c:v>
                </c:pt>
                <c:pt idx="996">
                  <c:v>1.82774115</c:v>
                </c:pt>
                <c:pt idx="997">
                  <c:v>1.8299689299999999</c:v>
                </c:pt>
                <c:pt idx="998">
                  <c:v>1.8299689299999999</c:v>
                </c:pt>
                <c:pt idx="999">
                  <c:v>1.8299689299999999</c:v>
                </c:pt>
                <c:pt idx="1000">
                  <c:v>1.83200407</c:v>
                </c:pt>
                <c:pt idx="1001">
                  <c:v>1.83200407</c:v>
                </c:pt>
                <c:pt idx="1002">
                  <c:v>1.83200407</c:v>
                </c:pt>
                <c:pt idx="1003">
                  <c:v>1.83200407</c:v>
                </c:pt>
                <c:pt idx="1004">
                  <c:v>1.8341584200000001</c:v>
                </c:pt>
                <c:pt idx="1005">
                  <c:v>1.8341584200000001</c:v>
                </c:pt>
                <c:pt idx="1006">
                  <c:v>1.8341584200000001</c:v>
                </c:pt>
                <c:pt idx="1007">
                  <c:v>1.8341584200000001</c:v>
                </c:pt>
                <c:pt idx="1008">
                  <c:v>1.8362302800000001</c:v>
                </c:pt>
                <c:pt idx="1009">
                  <c:v>1.8362302800000001</c:v>
                </c:pt>
                <c:pt idx="1010">
                  <c:v>1.8362302800000001</c:v>
                </c:pt>
                <c:pt idx="1011">
                  <c:v>1.8362302800000001</c:v>
                </c:pt>
                <c:pt idx="1012">
                  <c:v>1.8388629000000001</c:v>
                </c:pt>
                <c:pt idx="1013">
                  <c:v>1.8388629000000001</c:v>
                </c:pt>
                <c:pt idx="1014">
                  <c:v>1.8388629000000001</c:v>
                </c:pt>
                <c:pt idx="1015">
                  <c:v>1.8388629000000001</c:v>
                </c:pt>
                <c:pt idx="1016">
                  <c:v>1.84340715</c:v>
                </c:pt>
                <c:pt idx="1017">
                  <c:v>1.84340715</c:v>
                </c:pt>
                <c:pt idx="1018">
                  <c:v>1.84340715</c:v>
                </c:pt>
                <c:pt idx="1019">
                  <c:v>1.84340715</c:v>
                </c:pt>
                <c:pt idx="1020">
                  <c:v>1.85284424</c:v>
                </c:pt>
                <c:pt idx="1021">
                  <c:v>1.85284424</c:v>
                </c:pt>
                <c:pt idx="1022">
                  <c:v>1.85284424</c:v>
                </c:pt>
                <c:pt idx="1023">
                  <c:v>1.8908142999999999</c:v>
                </c:pt>
                <c:pt idx="1024">
                  <c:v>1.8908142999999999</c:v>
                </c:pt>
                <c:pt idx="1025">
                  <c:v>1.8908142999999999</c:v>
                </c:pt>
                <c:pt idx="1026">
                  <c:v>1.8908142999999999</c:v>
                </c:pt>
                <c:pt idx="1027">
                  <c:v>1.96124268</c:v>
                </c:pt>
                <c:pt idx="1028">
                  <c:v>1.96124268</c:v>
                </c:pt>
                <c:pt idx="1029">
                  <c:v>1.96124268</c:v>
                </c:pt>
                <c:pt idx="1030">
                  <c:v>1.96124268</c:v>
                </c:pt>
                <c:pt idx="1031">
                  <c:v>2.0516743700000002</c:v>
                </c:pt>
                <c:pt idx="1032">
                  <c:v>2.0516743700000002</c:v>
                </c:pt>
                <c:pt idx="1033">
                  <c:v>2.0516743700000002</c:v>
                </c:pt>
                <c:pt idx="1034">
                  <c:v>2.0516743700000002</c:v>
                </c:pt>
                <c:pt idx="1035">
                  <c:v>2.1088300000000002</c:v>
                </c:pt>
                <c:pt idx="1036">
                  <c:v>2.1088300000000002</c:v>
                </c:pt>
                <c:pt idx="1037">
                  <c:v>2.1088300000000002</c:v>
                </c:pt>
                <c:pt idx="1038">
                  <c:v>2.1088300000000002</c:v>
                </c:pt>
                <c:pt idx="1039">
                  <c:v>2.1275782599999999</c:v>
                </c:pt>
                <c:pt idx="1040">
                  <c:v>2.1275782599999999</c:v>
                </c:pt>
                <c:pt idx="1041">
                  <c:v>2.1275782599999999</c:v>
                </c:pt>
                <c:pt idx="1042">
                  <c:v>2.1275782599999999</c:v>
                </c:pt>
                <c:pt idx="1043">
                  <c:v>2.1380233799999999</c:v>
                </c:pt>
                <c:pt idx="1044">
                  <c:v>2.1380233799999999</c:v>
                </c:pt>
                <c:pt idx="1045">
                  <c:v>2.1380233799999999</c:v>
                </c:pt>
                <c:pt idx="1046">
                  <c:v>2.1488108600000002</c:v>
                </c:pt>
                <c:pt idx="1047">
                  <c:v>2.1488108600000002</c:v>
                </c:pt>
                <c:pt idx="1048">
                  <c:v>2.1488108600000002</c:v>
                </c:pt>
                <c:pt idx="1049">
                  <c:v>2.1488108600000002</c:v>
                </c:pt>
                <c:pt idx="1050">
                  <c:v>2.1619954099999998</c:v>
                </c:pt>
                <c:pt idx="1051">
                  <c:v>2.1619954099999998</c:v>
                </c:pt>
                <c:pt idx="1052">
                  <c:v>2.1619954099999998</c:v>
                </c:pt>
                <c:pt idx="1053">
                  <c:v>2.1619954099999998</c:v>
                </c:pt>
                <c:pt idx="1054">
                  <c:v>2.1734137499999999</c:v>
                </c:pt>
                <c:pt idx="1055">
                  <c:v>2.1734137499999999</c:v>
                </c:pt>
                <c:pt idx="1056">
                  <c:v>2.1734137499999999</c:v>
                </c:pt>
                <c:pt idx="1057">
                  <c:v>2.1734137499999999</c:v>
                </c:pt>
                <c:pt idx="1058">
                  <c:v>2.18528652</c:v>
                </c:pt>
                <c:pt idx="1059">
                  <c:v>2.18528652</c:v>
                </c:pt>
                <c:pt idx="1060">
                  <c:v>2.18528652</c:v>
                </c:pt>
                <c:pt idx="1061">
                  <c:v>2.18528652</c:v>
                </c:pt>
                <c:pt idx="1062">
                  <c:v>2.1987833999999999</c:v>
                </c:pt>
                <c:pt idx="1063">
                  <c:v>2.1987833999999999</c:v>
                </c:pt>
                <c:pt idx="1064">
                  <c:v>2.1987833999999999</c:v>
                </c:pt>
                <c:pt idx="1065">
                  <c:v>2.1987833999999999</c:v>
                </c:pt>
                <c:pt idx="1066">
                  <c:v>2.2113266</c:v>
                </c:pt>
                <c:pt idx="1067">
                  <c:v>2.2113266</c:v>
                </c:pt>
                <c:pt idx="1068">
                  <c:v>2.2113266</c:v>
                </c:pt>
                <c:pt idx="1069">
                  <c:v>2.223328</c:v>
                </c:pt>
                <c:pt idx="1070">
                  <c:v>2.223328</c:v>
                </c:pt>
                <c:pt idx="1071">
                  <c:v>2.223328</c:v>
                </c:pt>
                <c:pt idx="1072">
                  <c:v>2.223328</c:v>
                </c:pt>
                <c:pt idx="1073">
                  <c:v>2.2357835800000001</c:v>
                </c:pt>
                <c:pt idx="1074">
                  <c:v>2.2357835800000001</c:v>
                </c:pt>
                <c:pt idx="1075">
                  <c:v>2.2357835800000001</c:v>
                </c:pt>
                <c:pt idx="1076">
                  <c:v>2.2357835800000001</c:v>
                </c:pt>
                <c:pt idx="1077">
                  <c:v>2.2471041700000001</c:v>
                </c:pt>
                <c:pt idx="1078">
                  <c:v>2.2471041700000001</c:v>
                </c:pt>
                <c:pt idx="1079">
                  <c:v>2.2471041700000001</c:v>
                </c:pt>
                <c:pt idx="1080">
                  <c:v>2.2471041700000001</c:v>
                </c:pt>
                <c:pt idx="1081">
                  <c:v>2.2564592399999999</c:v>
                </c:pt>
                <c:pt idx="1082">
                  <c:v>2.2564592399999999</c:v>
                </c:pt>
                <c:pt idx="1083">
                  <c:v>2.2564592399999999</c:v>
                </c:pt>
                <c:pt idx="1084">
                  <c:v>2.2564592399999999</c:v>
                </c:pt>
                <c:pt idx="1085">
                  <c:v>2.2664246600000002</c:v>
                </c:pt>
                <c:pt idx="1086">
                  <c:v>2.2664246600000002</c:v>
                </c:pt>
                <c:pt idx="1087">
                  <c:v>2.2664246600000002</c:v>
                </c:pt>
                <c:pt idx="1088">
                  <c:v>2.2664246600000002</c:v>
                </c:pt>
                <c:pt idx="1089">
                  <c:v>2.2771249999999998</c:v>
                </c:pt>
                <c:pt idx="1090">
                  <c:v>2.2771249999999998</c:v>
                </c:pt>
                <c:pt idx="1091">
                  <c:v>2.2771249999999998</c:v>
                </c:pt>
                <c:pt idx="1092">
                  <c:v>2.2771249999999998</c:v>
                </c:pt>
                <c:pt idx="1093">
                  <c:v>2.29058933</c:v>
                </c:pt>
                <c:pt idx="1094">
                  <c:v>2.29058933</c:v>
                </c:pt>
                <c:pt idx="1095">
                  <c:v>2.29058933</c:v>
                </c:pt>
                <c:pt idx="1096">
                  <c:v>2.3093789999999998</c:v>
                </c:pt>
                <c:pt idx="1097">
                  <c:v>2.3093789999999998</c:v>
                </c:pt>
                <c:pt idx="1098">
                  <c:v>2.3093789999999998</c:v>
                </c:pt>
                <c:pt idx="1099">
                  <c:v>2.3093789999999998</c:v>
                </c:pt>
                <c:pt idx="1100">
                  <c:v>2.3343739999999999</c:v>
                </c:pt>
                <c:pt idx="1101">
                  <c:v>2.3343739999999999</c:v>
                </c:pt>
                <c:pt idx="1102">
                  <c:v>2.3343739999999999</c:v>
                </c:pt>
                <c:pt idx="1103">
                  <c:v>2.3343739999999999</c:v>
                </c:pt>
                <c:pt idx="1104">
                  <c:v>2.36308527</c:v>
                </c:pt>
                <c:pt idx="1105">
                  <c:v>2.36308527</c:v>
                </c:pt>
                <c:pt idx="1106">
                  <c:v>2.36308527</c:v>
                </c:pt>
                <c:pt idx="1107">
                  <c:v>2.36308527</c:v>
                </c:pt>
                <c:pt idx="1108">
                  <c:v>2.3908486400000002</c:v>
                </c:pt>
                <c:pt idx="1109">
                  <c:v>2.3908486400000002</c:v>
                </c:pt>
                <c:pt idx="1110">
                  <c:v>2.3908486400000002</c:v>
                </c:pt>
                <c:pt idx="1111">
                  <c:v>2.3908486400000002</c:v>
                </c:pt>
                <c:pt idx="1112">
                  <c:v>2.4138297999999998</c:v>
                </c:pt>
                <c:pt idx="1113">
                  <c:v>2.4138297999999998</c:v>
                </c:pt>
                <c:pt idx="1114">
                  <c:v>2.4138297999999998</c:v>
                </c:pt>
                <c:pt idx="1115">
                  <c:v>2.4138297999999998</c:v>
                </c:pt>
                <c:pt idx="1116">
                  <c:v>2.4333028799999998</c:v>
                </c:pt>
                <c:pt idx="1117">
                  <c:v>2.4333028799999998</c:v>
                </c:pt>
                <c:pt idx="1118">
                  <c:v>2.4333028799999998</c:v>
                </c:pt>
                <c:pt idx="1119">
                  <c:v>2.4495873499999998</c:v>
                </c:pt>
                <c:pt idx="1120">
                  <c:v>2.4495873499999998</c:v>
                </c:pt>
                <c:pt idx="1121">
                  <c:v>2.4495873499999998</c:v>
                </c:pt>
                <c:pt idx="1122">
                  <c:v>2.4495873499999998</c:v>
                </c:pt>
                <c:pt idx="1123">
                  <c:v>2.4638257000000001</c:v>
                </c:pt>
                <c:pt idx="1124">
                  <c:v>2.4638257000000001</c:v>
                </c:pt>
                <c:pt idx="1125">
                  <c:v>2.4638257000000001</c:v>
                </c:pt>
                <c:pt idx="1126">
                  <c:v>2.4638257000000001</c:v>
                </c:pt>
                <c:pt idx="1127">
                  <c:v>2.4764469999999998</c:v>
                </c:pt>
                <c:pt idx="1128">
                  <c:v>2.4764469999999998</c:v>
                </c:pt>
                <c:pt idx="1129">
                  <c:v>2.4764469999999998</c:v>
                </c:pt>
                <c:pt idx="1130">
                  <c:v>2.4764469999999998</c:v>
                </c:pt>
                <c:pt idx="1131">
                  <c:v>2.4853525200000002</c:v>
                </c:pt>
                <c:pt idx="1132">
                  <c:v>2.4853525200000002</c:v>
                </c:pt>
                <c:pt idx="1133">
                  <c:v>2.4853525200000002</c:v>
                </c:pt>
                <c:pt idx="1134">
                  <c:v>2.4853525200000002</c:v>
                </c:pt>
                <c:pt idx="1135">
                  <c:v>2.49450254</c:v>
                </c:pt>
                <c:pt idx="1136">
                  <c:v>2.49450254</c:v>
                </c:pt>
                <c:pt idx="1137">
                  <c:v>2.49450254</c:v>
                </c:pt>
                <c:pt idx="1138">
                  <c:v>2.49450254</c:v>
                </c:pt>
                <c:pt idx="1139">
                  <c:v>2.5036854700000002</c:v>
                </c:pt>
                <c:pt idx="1140">
                  <c:v>2.5036854700000002</c:v>
                </c:pt>
                <c:pt idx="1141">
                  <c:v>2.5036854700000002</c:v>
                </c:pt>
                <c:pt idx="1142">
                  <c:v>2.5125546499999998</c:v>
                </c:pt>
                <c:pt idx="1143">
                  <c:v>2.5125546499999998</c:v>
                </c:pt>
                <c:pt idx="1144">
                  <c:v>2.5125546499999998</c:v>
                </c:pt>
                <c:pt idx="1145">
                  <c:v>2.5125546499999998</c:v>
                </c:pt>
                <c:pt idx="1146">
                  <c:v>2.52047014</c:v>
                </c:pt>
                <c:pt idx="1147">
                  <c:v>2.52047014</c:v>
                </c:pt>
                <c:pt idx="1148">
                  <c:v>2.52047014</c:v>
                </c:pt>
                <c:pt idx="1149">
                  <c:v>2.52047014</c:v>
                </c:pt>
                <c:pt idx="1150">
                  <c:v>2.5281357799999999</c:v>
                </c:pt>
                <c:pt idx="1151">
                  <c:v>2.5281357799999999</c:v>
                </c:pt>
                <c:pt idx="1152">
                  <c:v>2.5281357799999999</c:v>
                </c:pt>
                <c:pt idx="1153">
                  <c:v>2.5281357799999999</c:v>
                </c:pt>
                <c:pt idx="1154">
                  <c:v>2.5355911299999998</c:v>
                </c:pt>
                <c:pt idx="1155">
                  <c:v>2.5355911299999998</c:v>
                </c:pt>
                <c:pt idx="1156">
                  <c:v>2.5355911299999998</c:v>
                </c:pt>
                <c:pt idx="1157">
                  <c:v>2.5355911299999998</c:v>
                </c:pt>
                <c:pt idx="1158">
                  <c:v>2.5428462000000001</c:v>
                </c:pt>
                <c:pt idx="1159">
                  <c:v>2.5428462000000001</c:v>
                </c:pt>
                <c:pt idx="1160">
                  <c:v>2.5428462000000001</c:v>
                </c:pt>
                <c:pt idx="1161">
                  <c:v>2.5428462000000001</c:v>
                </c:pt>
                <c:pt idx="1162">
                  <c:v>2.5497574799999998</c:v>
                </c:pt>
                <c:pt idx="1163">
                  <c:v>2.5497574799999998</c:v>
                </c:pt>
                <c:pt idx="1164">
                  <c:v>2.5497574799999998</c:v>
                </c:pt>
                <c:pt idx="1165">
                  <c:v>2.5566105800000001</c:v>
                </c:pt>
                <c:pt idx="1166">
                  <c:v>2.5566105800000001</c:v>
                </c:pt>
                <c:pt idx="1167">
                  <c:v>2.5566105800000001</c:v>
                </c:pt>
                <c:pt idx="1168">
                  <c:v>2.5566105800000001</c:v>
                </c:pt>
                <c:pt idx="1169">
                  <c:v>2.5629525200000001</c:v>
                </c:pt>
                <c:pt idx="1170">
                  <c:v>2.5629525200000001</c:v>
                </c:pt>
                <c:pt idx="1171">
                  <c:v>2.5629525200000001</c:v>
                </c:pt>
                <c:pt idx="1172">
                  <c:v>2.5629525200000001</c:v>
                </c:pt>
                <c:pt idx="1173">
                  <c:v>2.5696172700000002</c:v>
                </c:pt>
                <c:pt idx="1174">
                  <c:v>2.5696172700000002</c:v>
                </c:pt>
                <c:pt idx="1175">
                  <c:v>2.5696172700000002</c:v>
                </c:pt>
                <c:pt idx="1176">
                  <c:v>2.5696172700000002</c:v>
                </c:pt>
                <c:pt idx="1177">
                  <c:v>2.5759501500000002</c:v>
                </c:pt>
                <c:pt idx="1178">
                  <c:v>2.5759501500000002</c:v>
                </c:pt>
                <c:pt idx="1179">
                  <c:v>2.5759501500000002</c:v>
                </c:pt>
                <c:pt idx="1180">
                  <c:v>2.5759501500000002</c:v>
                </c:pt>
                <c:pt idx="1181">
                  <c:v>2.5819139999999998</c:v>
                </c:pt>
                <c:pt idx="1182">
                  <c:v>2.5819139999999998</c:v>
                </c:pt>
                <c:pt idx="1183">
                  <c:v>2.5819139999999998</c:v>
                </c:pt>
                <c:pt idx="1184">
                  <c:v>2.5819139999999998</c:v>
                </c:pt>
                <c:pt idx="1185">
                  <c:v>2.5875024799999999</c:v>
                </c:pt>
                <c:pt idx="1186">
                  <c:v>2.5875024799999999</c:v>
                </c:pt>
                <c:pt idx="1187">
                  <c:v>2.5875024799999999</c:v>
                </c:pt>
                <c:pt idx="1188">
                  <c:v>2.5875024799999999</c:v>
                </c:pt>
                <c:pt idx="1189">
                  <c:v>2.5928049999999998</c:v>
                </c:pt>
                <c:pt idx="1190">
                  <c:v>2.5928049999999998</c:v>
                </c:pt>
                <c:pt idx="1191">
                  <c:v>2.5928049999999998</c:v>
                </c:pt>
                <c:pt idx="1192">
                  <c:v>2.5979847899999999</c:v>
                </c:pt>
                <c:pt idx="1193">
                  <c:v>2.5979847899999999</c:v>
                </c:pt>
                <c:pt idx="1194">
                  <c:v>2.5979847899999999</c:v>
                </c:pt>
                <c:pt idx="1195">
                  <c:v>2.5979847899999999</c:v>
                </c:pt>
                <c:pt idx="1196">
                  <c:v>2.6025361999999999</c:v>
                </c:pt>
                <c:pt idx="1197">
                  <c:v>2.6025361999999999</c:v>
                </c:pt>
                <c:pt idx="1198">
                  <c:v>2.6025361999999999</c:v>
                </c:pt>
                <c:pt idx="1199">
                  <c:v>2.6025361999999999</c:v>
                </c:pt>
                <c:pt idx="1200">
                  <c:v>2.6068549999999999</c:v>
                </c:pt>
                <c:pt idx="1201">
                  <c:v>2.6068549999999999</c:v>
                </c:pt>
                <c:pt idx="1202">
                  <c:v>2.6068549999999999</c:v>
                </c:pt>
                <c:pt idx="1203">
                  <c:v>2.6068549999999999</c:v>
                </c:pt>
                <c:pt idx="1204">
                  <c:v>2.6109089999999999</c:v>
                </c:pt>
                <c:pt idx="1205">
                  <c:v>2.6109089999999999</c:v>
                </c:pt>
                <c:pt idx="1206">
                  <c:v>2.6109089999999999</c:v>
                </c:pt>
                <c:pt idx="1207">
                  <c:v>2.6109089999999999</c:v>
                </c:pt>
                <c:pt idx="1208">
                  <c:v>2.61481524</c:v>
                </c:pt>
                <c:pt idx="1209">
                  <c:v>2.61481524</c:v>
                </c:pt>
                <c:pt idx="1210">
                  <c:v>2.61481524</c:v>
                </c:pt>
                <c:pt idx="1211">
                  <c:v>2.61481524</c:v>
                </c:pt>
                <c:pt idx="1212">
                  <c:v>2.6182810000000001</c:v>
                </c:pt>
                <c:pt idx="1213">
                  <c:v>2.6182810000000001</c:v>
                </c:pt>
                <c:pt idx="1214">
                  <c:v>2.6182810000000001</c:v>
                </c:pt>
                <c:pt idx="1215">
                  <c:v>2.6214041699999999</c:v>
                </c:pt>
                <c:pt idx="1216">
                  <c:v>2.6214041699999999</c:v>
                </c:pt>
                <c:pt idx="1217">
                  <c:v>2.6214041699999999</c:v>
                </c:pt>
                <c:pt idx="1218">
                  <c:v>2.6214041699999999</c:v>
                </c:pt>
                <c:pt idx="1219">
                  <c:v>2.6243147900000001</c:v>
                </c:pt>
                <c:pt idx="1220">
                  <c:v>2.6243147900000001</c:v>
                </c:pt>
                <c:pt idx="1221">
                  <c:v>2.6243147900000001</c:v>
                </c:pt>
                <c:pt idx="1222">
                  <c:v>2.6243147900000001</c:v>
                </c:pt>
                <c:pt idx="1223">
                  <c:v>2.6271710000000001</c:v>
                </c:pt>
                <c:pt idx="1224">
                  <c:v>2.6271710000000001</c:v>
                </c:pt>
                <c:pt idx="1225">
                  <c:v>2.6271710000000001</c:v>
                </c:pt>
                <c:pt idx="1226">
                  <c:v>2.6271710000000001</c:v>
                </c:pt>
                <c:pt idx="1227">
                  <c:v>2.62975359</c:v>
                </c:pt>
                <c:pt idx="1228">
                  <c:v>2.62975359</c:v>
                </c:pt>
                <c:pt idx="1229">
                  <c:v>2.62975359</c:v>
                </c:pt>
                <c:pt idx="1230">
                  <c:v>2.62975359</c:v>
                </c:pt>
                <c:pt idx="1231">
                  <c:v>2.6320619999999999</c:v>
                </c:pt>
                <c:pt idx="1232">
                  <c:v>2.6320619999999999</c:v>
                </c:pt>
                <c:pt idx="1233">
                  <c:v>2.6320619999999999</c:v>
                </c:pt>
                <c:pt idx="1234">
                  <c:v>2.6320619999999999</c:v>
                </c:pt>
                <c:pt idx="1235">
                  <c:v>2.6344785700000002</c:v>
                </c:pt>
                <c:pt idx="1236">
                  <c:v>2.6344785700000002</c:v>
                </c:pt>
                <c:pt idx="1237">
                  <c:v>2.6344785700000002</c:v>
                </c:pt>
                <c:pt idx="1238">
                  <c:v>2.63670969</c:v>
                </c:pt>
                <c:pt idx="1239">
                  <c:v>2.63670969</c:v>
                </c:pt>
                <c:pt idx="1240">
                  <c:v>2.63670969</c:v>
                </c:pt>
                <c:pt idx="1241">
                  <c:v>2.63670969</c:v>
                </c:pt>
                <c:pt idx="1242">
                  <c:v>2.63879442</c:v>
                </c:pt>
                <c:pt idx="1243">
                  <c:v>2.63879442</c:v>
                </c:pt>
                <c:pt idx="1244">
                  <c:v>2.63879442</c:v>
                </c:pt>
                <c:pt idx="1245">
                  <c:v>2.63879442</c:v>
                </c:pt>
                <c:pt idx="1246">
                  <c:v>2.640698</c:v>
                </c:pt>
                <c:pt idx="1247">
                  <c:v>2.640698</c:v>
                </c:pt>
                <c:pt idx="1248">
                  <c:v>2.640698</c:v>
                </c:pt>
                <c:pt idx="1249">
                  <c:v>2.640698</c:v>
                </c:pt>
                <c:pt idx="1250">
                  <c:v>2.6425299999999998</c:v>
                </c:pt>
                <c:pt idx="1251">
                  <c:v>2.6425299999999998</c:v>
                </c:pt>
                <c:pt idx="1252">
                  <c:v>2.6425299999999998</c:v>
                </c:pt>
                <c:pt idx="1253">
                  <c:v>2.6425299999999998</c:v>
                </c:pt>
                <c:pt idx="1254">
                  <c:v>2.6444068000000001</c:v>
                </c:pt>
                <c:pt idx="1255">
                  <c:v>2.6444068000000001</c:v>
                </c:pt>
                <c:pt idx="1256">
                  <c:v>2.6444068000000001</c:v>
                </c:pt>
                <c:pt idx="1257">
                  <c:v>2.6444068000000001</c:v>
                </c:pt>
                <c:pt idx="1258">
                  <c:v>2.64614248</c:v>
                </c:pt>
                <c:pt idx="1259">
                  <c:v>2.64614248</c:v>
                </c:pt>
                <c:pt idx="1260">
                  <c:v>2.64614248</c:v>
                </c:pt>
                <c:pt idx="1261">
                  <c:v>2.6477870000000001</c:v>
                </c:pt>
                <c:pt idx="1262">
                  <c:v>2.6477870000000001</c:v>
                </c:pt>
                <c:pt idx="1263">
                  <c:v>2.6477870000000001</c:v>
                </c:pt>
                <c:pt idx="1264">
                  <c:v>2.6477870000000001</c:v>
                </c:pt>
                <c:pt idx="1265">
                  <c:v>2.6491427399999998</c:v>
                </c:pt>
                <c:pt idx="1266">
                  <c:v>2.6491427399999998</c:v>
                </c:pt>
                <c:pt idx="1267">
                  <c:v>2.6491427399999998</c:v>
                </c:pt>
                <c:pt idx="1268">
                  <c:v>2.6491427399999998</c:v>
                </c:pt>
                <c:pt idx="1269">
                  <c:v>2.6507000000000001</c:v>
                </c:pt>
                <c:pt idx="1270">
                  <c:v>2.6507000000000001</c:v>
                </c:pt>
                <c:pt idx="1271">
                  <c:v>2.6507000000000001</c:v>
                </c:pt>
                <c:pt idx="1272">
                  <c:v>2.6507000000000001</c:v>
                </c:pt>
                <c:pt idx="1273">
                  <c:v>2.6521368000000001</c:v>
                </c:pt>
                <c:pt idx="1274">
                  <c:v>2.6521368000000001</c:v>
                </c:pt>
                <c:pt idx="1275">
                  <c:v>2.6521368000000001</c:v>
                </c:pt>
                <c:pt idx="1276">
                  <c:v>2.6521368000000001</c:v>
                </c:pt>
                <c:pt idx="1277">
                  <c:v>2.65330362</c:v>
                </c:pt>
                <c:pt idx="1278">
                  <c:v>2.65330362</c:v>
                </c:pt>
                <c:pt idx="1279">
                  <c:v>2.65330362</c:v>
                </c:pt>
                <c:pt idx="1280">
                  <c:v>2.65330362</c:v>
                </c:pt>
                <c:pt idx="1281">
                  <c:v>2.6546278000000001</c:v>
                </c:pt>
                <c:pt idx="1282">
                  <c:v>2.6546278000000001</c:v>
                </c:pt>
                <c:pt idx="1283">
                  <c:v>2.6546278000000001</c:v>
                </c:pt>
                <c:pt idx="1284">
                  <c:v>2.6546278000000001</c:v>
                </c:pt>
                <c:pt idx="1285">
                  <c:v>2.6557235700000001</c:v>
                </c:pt>
                <c:pt idx="1286">
                  <c:v>2.6557235700000001</c:v>
                </c:pt>
                <c:pt idx="1287">
                  <c:v>2.6557235700000001</c:v>
                </c:pt>
                <c:pt idx="1288">
                  <c:v>2.65696478</c:v>
                </c:pt>
                <c:pt idx="1289">
                  <c:v>2.65696478</c:v>
                </c:pt>
                <c:pt idx="1290">
                  <c:v>2.65696478</c:v>
                </c:pt>
                <c:pt idx="1291">
                  <c:v>2.65696478</c:v>
                </c:pt>
                <c:pt idx="1292">
                  <c:v>2.6579117800000001</c:v>
                </c:pt>
                <c:pt idx="1293">
                  <c:v>2.6579117800000001</c:v>
                </c:pt>
                <c:pt idx="1294">
                  <c:v>2.6579117800000001</c:v>
                </c:pt>
                <c:pt idx="1295">
                  <c:v>2.6579117800000001</c:v>
                </c:pt>
                <c:pt idx="1296">
                  <c:v>2.6591105499999999</c:v>
                </c:pt>
                <c:pt idx="1297">
                  <c:v>2.6591105499999999</c:v>
                </c:pt>
                <c:pt idx="1298">
                  <c:v>2.6591105499999999</c:v>
                </c:pt>
                <c:pt idx="1299">
                  <c:v>2.6591105499999999</c:v>
                </c:pt>
                <c:pt idx="1300">
                  <c:v>2.660161</c:v>
                </c:pt>
                <c:pt idx="1301">
                  <c:v>2.660161</c:v>
                </c:pt>
                <c:pt idx="1302">
                  <c:v>2.660161</c:v>
                </c:pt>
                <c:pt idx="1303">
                  <c:v>2.660161</c:v>
                </c:pt>
                <c:pt idx="1304">
                  <c:v>2.6609888100000001</c:v>
                </c:pt>
                <c:pt idx="1305">
                  <c:v>2.6609888100000001</c:v>
                </c:pt>
                <c:pt idx="1306">
                  <c:v>2.6609888100000001</c:v>
                </c:pt>
                <c:pt idx="1307">
                  <c:v>2.6609888100000001</c:v>
                </c:pt>
                <c:pt idx="1308">
                  <c:v>2.6620345099999998</c:v>
                </c:pt>
                <c:pt idx="1309">
                  <c:v>2.6620345099999998</c:v>
                </c:pt>
                <c:pt idx="1310">
                  <c:v>2.6620345099999998</c:v>
                </c:pt>
                <c:pt idx="1311">
                  <c:v>2.6629071199999998</c:v>
                </c:pt>
                <c:pt idx="1312">
                  <c:v>2.6629071199999998</c:v>
                </c:pt>
                <c:pt idx="1313">
                  <c:v>2.6629071199999998</c:v>
                </c:pt>
                <c:pt idx="1314">
                  <c:v>2.6629071199999998</c:v>
                </c:pt>
                <c:pt idx="1315">
                  <c:v>2.66362524</c:v>
                </c:pt>
                <c:pt idx="1316">
                  <c:v>2.66362524</c:v>
                </c:pt>
                <c:pt idx="1317">
                  <c:v>2.66362524</c:v>
                </c:pt>
                <c:pt idx="1318">
                  <c:v>2.66362524</c:v>
                </c:pt>
                <c:pt idx="1319">
                  <c:v>2.6643285799999998</c:v>
                </c:pt>
                <c:pt idx="1320">
                  <c:v>2.6643285799999998</c:v>
                </c:pt>
                <c:pt idx="1321">
                  <c:v>2.6643285799999998</c:v>
                </c:pt>
                <c:pt idx="1322">
                  <c:v>2.6643285799999998</c:v>
                </c:pt>
                <c:pt idx="1323">
                  <c:v>2.66516018</c:v>
                </c:pt>
                <c:pt idx="1324">
                  <c:v>2.66516018</c:v>
                </c:pt>
                <c:pt idx="1325">
                  <c:v>2.66516018</c:v>
                </c:pt>
                <c:pt idx="1326">
                  <c:v>2.66516018</c:v>
                </c:pt>
                <c:pt idx="1327">
                  <c:v>2.6657799999999998</c:v>
                </c:pt>
                <c:pt idx="1328">
                  <c:v>2.6657799999999998</c:v>
                </c:pt>
                <c:pt idx="1329">
                  <c:v>2.6657799999999998</c:v>
                </c:pt>
                <c:pt idx="1330">
                  <c:v>2.6657799999999998</c:v>
                </c:pt>
                <c:pt idx="1331">
                  <c:v>2.6664643300000002</c:v>
                </c:pt>
                <c:pt idx="1332">
                  <c:v>2.6664643300000002</c:v>
                </c:pt>
                <c:pt idx="1333">
                  <c:v>2.6664643300000002</c:v>
                </c:pt>
                <c:pt idx="1334">
                  <c:v>2.66698265</c:v>
                </c:pt>
                <c:pt idx="1335">
                  <c:v>2.66698265</c:v>
                </c:pt>
                <c:pt idx="1336">
                  <c:v>2.66698265</c:v>
                </c:pt>
                <c:pt idx="1337">
                  <c:v>2.66698265</c:v>
                </c:pt>
                <c:pt idx="1338">
                  <c:v>2.6676306699999999</c:v>
                </c:pt>
                <c:pt idx="1339">
                  <c:v>2.6676306699999999</c:v>
                </c:pt>
                <c:pt idx="1340">
                  <c:v>2.6676306699999999</c:v>
                </c:pt>
                <c:pt idx="1341">
                  <c:v>2.6676306699999999</c:v>
                </c:pt>
                <c:pt idx="1342">
                  <c:v>2.6682709999999998</c:v>
                </c:pt>
                <c:pt idx="1343">
                  <c:v>2.6682709999999998</c:v>
                </c:pt>
                <c:pt idx="1344">
                  <c:v>2.6682709999999998</c:v>
                </c:pt>
                <c:pt idx="1345">
                  <c:v>2.6682709999999998</c:v>
                </c:pt>
                <c:pt idx="1346">
                  <c:v>2.66887045</c:v>
                </c:pt>
                <c:pt idx="1347">
                  <c:v>2.66887045</c:v>
                </c:pt>
                <c:pt idx="1348">
                  <c:v>2.66887045</c:v>
                </c:pt>
                <c:pt idx="1349">
                  <c:v>2.66887045</c:v>
                </c:pt>
                <c:pt idx="1350">
                  <c:v>2.6692719999999999</c:v>
                </c:pt>
                <c:pt idx="1351">
                  <c:v>2.6692719999999999</c:v>
                </c:pt>
                <c:pt idx="1352">
                  <c:v>2.6692719999999999</c:v>
                </c:pt>
                <c:pt idx="1353">
                  <c:v>2.6692719999999999</c:v>
                </c:pt>
                <c:pt idx="1354">
                  <c:v>2.6697673800000001</c:v>
                </c:pt>
                <c:pt idx="1355">
                  <c:v>2.6697673800000001</c:v>
                </c:pt>
                <c:pt idx="1356">
                  <c:v>2.6697673800000001</c:v>
                </c:pt>
                <c:pt idx="1357">
                  <c:v>2.6704134900000001</c:v>
                </c:pt>
                <c:pt idx="1358">
                  <c:v>2.6704134900000001</c:v>
                </c:pt>
                <c:pt idx="1359">
                  <c:v>2.6704134900000001</c:v>
                </c:pt>
                <c:pt idx="1360">
                  <c:v>2.6704134900000001</c:v>
                </c:pt>
                <c:pt idx="1361">
                  <c:v>2.6708402599999999</c:v>
                </c:pt>
                <c:pt idx="1362">
                  <c:v>2.6708402599999999</c:v>
                </c:pt>
                <c:pt idx="1363">
                  <c:v>2.6708402599999999</c:v>
                </c:pt>
                <c:pt idx="1364">
                  <c:v>2.6708402599999999</c:v>
                </c:pt>
                <c:pt idx="1365">
                  <c:v>2.6714792300000001</c:v>
                </c:pt>
                <c:pt idx="1366">
                  <c:v>2.6714792300000001</c:v>
                </c:pt>
                <c:pt idx="1367">
                  <c:v>2.6714792300000001</c:v>
                </c:pt>
                <c:pt idx="1368">
                  <c:v>2.6714792300000001</c:v>
                </c:pt>
                <c:pt idx="1369">
                  <c:v>2.6719590000000002</c:v>
                </c:pt>
                <c:pt idx="1370">
                  <c:v>2.6719590000000002</c:v>
                </c:pt>
                <c:pt idx="1371">
                  <c:v>2.6719590000000002</c:v>
                </c:pt>
                <c:pt idx="1372">
                  <c:v>2.6719590000000002</c:v>
                </c:pt>
                <c:pt idx="1373">
                  <c:v>2.67231131</c:v>
                </c:pt>
                <c:pt idx="1374">
                  <c:v>2.67231131</c:v>
                </c:pt>
                <c:pt idx="1375">
                  <c:v>2.67231131</c:v>
                </c:pt>
                <c:pt idx="1376">
                  <c:v>2.67231131</c:v>
                </c:pt>
                <c:pt idx="1377">
                  <c:v>2.6726613000000001</c:v>
                </c:pt>
                <c:pt idx="1378">
                  <c:v>2.6726613000000001</c:v>
                </c:pt>
                <c:pt idx="1379">
                  <c:v>2.6726613000000001</c:v>
                </c:pt>
                <c:pt idx="1380">
                  <c:v>2.6726613000000001</c:v>
                </c:pt>
                <c:pt idx="1381">
                  <c:v>2.6732239999999998</c:v>
                </c:pt>
                <c:pt idx="1382">
                  <c:v>2.6732239999999998</c:v>
                </c:pt>
                <c:pt idx="1383">
                  <c:v>2.6732239999999998</c:v>
                </c:pt>
                <c:pt idx="1384">
                  <c:v>2.6735419999999999</c:v>
                </c:pt>
                <c:pt idx="1385">
                  <c:v>2.6735419999999999</c:v>
                </c:pt>
                <c:pt idx="1386">
                  <c:v>2.6735419999999999</c:v>
                </c:pt>
                <c:pt idx="1387">
                  <c:v>2.6735419999999999</c:v>
                </c:pt>
                <c:pt idx="1388">
                  <c:v>2.6739354099999999</c:v>
                </c:pt>
                <c:pt idx="1389">
                  <c:v>2.6739354099999999</c:v>
                </c:pt>
                <c:pt idx="1390">
                  <c:v>2.6739354099999999</c:v>
                </c:pt>
                <c:pt idx="1391">
                  <c:v>2.6739354099999999</c:v>
                </c:pt>
                <c:pt idx="1392">
                  <c:v>2.6744246500000002</c:v>
                </c:pt>
                <c:pt idx="1393">
                  <c:v>2.6744246500000002</c:v>
                </c:pt>
                <c:pt idx="1394">
                  <c:v>2.6744246500000002</c:v>
                </c:pt>
                <c:pt idx="1395">
                  <c:v>2.6744246500000002</c:v>
                </c:pt>
                <c:pt idx="1396">
                  <c:v>2.6747655899999998</c:v>
                </c:pt>
                <c:pt idx="1397">
                  <c:v>2.6747655899999998</c:v>
                </c:pt>
                <c:pt idx="1398">
                  <c:v>2.6747655899999998</c:v>
                </c:pt>
                <c:pt idx="1399">
                  <c:v>2.6747655899999998</c:v>
                </c:pt>
                <c:pt idx="1400">
                  <c:v>2.6752210000000001</c:v>
                </c:pt>
                <c:pt idx="1401">
                  <c:v>2.6752210000000001</c:v>
                </c:pt>
                <c:pt idx="1402">
                  <c:v>2.6752210000000001</c:v>
                </c:pt>
                <c:pt idx="1403">
                  <c:v>2.6752210000000001</c:v>
                </c:pt>
                <c:pt idx="1404">
                  <c:v>2.6757019999999998</c:v>
                </c:pt>
                <c:pt idx="1405">
                  <c:v>2.6757019999999998</c:v>
                </c:pt>
                <c:pt idx="1406">
                  <c:v>2.6757019999999998</c:v>
                </c:pt>
                <c:pt idx="1407">
                  <c:v>2.67631</c:v>
                </c:pt>
                <c:pt idx="1408">
                  <c:v>2.67631</c:v>
                </c:pt>
                <c:pt idx="1409">
                  <c:v>2.67631</c:v>
                </c:pt>
                <c:pt idx="1410">
                  <c:v>2.67631</c:v>
                </c:pt>
                <c:pt idx="1411">
                  <c:v>2.6766414599999999</c:v>
                </c:pt>
                <c:pt idx="1412">
                  <c:v>2.6766414599999999</c:v>
                </c:pt>
                <c:pt idx="1413">
                  <c:v>2.6766414599999999</c:v>
                </c:pt>
                <c:pt idx="1414">
                  <c:v>2.6766414599999999</c:v>
                </c:pt>
                <c:pt idx="1415">
                  <c:v>2.6772646899999999</c:v>
                </c:pt>
                <c:pt idx="1416">
                  <c:v>2.6772646899999999</c:v>
                </c:pt>
                <c:pt idx="1417">
                  <c:v>2.6772646899999999</c:v>
                </c:pt>
                <c:pt idx="1418">
                  <c:v>2.6772646899999999</c:v>
                </c:pt>
                <c:pt idx="1419">
                  <c:v>2.6779155700000001</c:v>
                </c:pt>
                <c:pt idx="1420">
                  <c:v>2.6779155700000001</c:v>
                </c:pt>
                <c:pt idx="1421">
                  <c:v>2.6779155700000001</c:v>
                </c:pt>
                <c:pt idx="1422">
                  <c:v>2.6779155700000001</c:v>
                </c:pt>
                <c:pt idx="1423">
                  <c:v>2.6782856000000002</c:v>
                </c:pt>
                <c:pt idx="1424">
                  <c:v>2.6782856000000002</c:v>
                </c:pt>
                <c:pt idx="1425">
                  <c:v>2.6782856000000002</c:v>
                </c:pt>
                <c:pt idx="1426">
                  <c:v>2.6782856000000002</c:v>
                </c:pt>
                <c:pt idx="1427">
                  <c:v>2.6787930000000002</c:v>
                </c:pt>
                <c:pt idx="1428">
                  <c:v>2.6787930000000002</c:v>
                </c:pt>
                <c:pt idx="1429">
                  <c:v>2.6787930000000002</c:v>
                </c:pt>
                <c:pt idx="1430">
                  <c:v>2.6792259999999999</c:v>
                </c:pt>
                <c:pt idx="1431">
                  <c:v>2.6792259999999999</c:v>
                </c:pt>
                <c:pt idx="1432">
                  <c:v>2.6792259999999999</c:v>
                </c:pt>
                <c:pt idx="1433">
                  <c:v>2.6792259999999999</c:v>
                </c:pt>
                <c:pt idx="1434">
                  <c:v>2.6798853899999999</c:v>
                </c:pt>
                <c:pt idx="1435">
                  <c:v>2.6798853899999999</c:v>
                </c:pt>
                <c:pt idx="1436">
                  <c:v>2.6798853899999999</c:v>
                </c:pt>
                <c:pt idx="1437">
                  <c:v>2.6798853899999999</c:v>
                </c:pt>
                <c:pt idx="1438">
                  <c:v>2.6804709999999998</c:v>
                </c:pt>
                <c:pt idx="1439">
                  <c:v>2.6804709999999998</c:v>
                </c:pt>
                <c:pt idx="1440">
                  <c:v>2.6804709999999998</c:v>
                </c:pt>
                <c:pt idx="1441">
                  <c:v>2.6804709999999998</c:v>
                </c:pt>
                <c:pt idx="1442">
                  <c:v>2.6810021399999999</c:v>
                </c:pt>
                <c:pt idx="1443">
                  <c:v>2.6810021399999999</c:v>
                </c:pt>
                <c:pt idx="1444">
                  <c:v>2.6810021399999999</c:v>
                </c:pt>
                <c:pt idx="1445">
                  <c:v>2.6810021399999999</c:v>
                </c:pt>
                <c:pt idx="1446">
                  <c:v>2.6813229999999999</c:v>
                </c:pt>
                <c:pt idx="1447">
                  <c:v>2.6813229999999999</c:v>
                </c:pt>
                <c:pt idx="1448">
                  <c:v>2.6813229999999999</c:v>
                </c:pt>
                <c:pt idx="1449">
                  <c:v>2.6813229999999999</c:v>
                </c:pt>
                <c:pt idx="1450">
                  <c:v>2.6818962100000001</c:v>
                </c:pt>
                <c:pt idx="1451">
                  <c:v>2.6818962100000001</c:v>
                </c:pt>
                <c:pt idx="1452">
                  <c:v>2.6818962100000001</c:v>
                </c:pt>
                <c:pt idx="1453">
                  <c:v>2.6821579999999998</c:v>
                </c:pt>
                <c:pt idx="1454">
                  <c:v>2.6821579999999998</c:v>
                </c:pt>
                <c:pt idx="1455">
                  <c:v>2.6821579999999998</c:v>
                </c:pt>
                <c:pt idx="1456">
                  <c:v>2.6821579999999998</c:v>
                </c:pt>
                <c:pt idx="1457">
                  <c:v>2.6826515199999998</c:v>
                </c:pt>
                <c:pt idx="1458">
                  <c:v>2.6826515199999998</c:v>
                </c:pt>
                <c:pt idx="1459">
                  <c:v>2.6826515199999998</c:v>
                </c:pt>
                <c:pt idx="1460">
                  <c:v>2.6826515199999998</c:v>
                </c:pt>
                <c:pt idx="1461">
                  <c:v>2.68333054</c:v>
                </c:pt>
                <c:pt idx="1462">
                  <c:v>2.68333054</c:v>
                </c:pt>
                <c:pt idx="1463">
                  <c:v>2.68333054</c:v>
                </c:pt>
                <c:pt idx="1464">
                  <c:v>2.68333054</c:v>
                </c:pt>
                <c:pt idx="1465">
                  <c:v>2.6836981799999999</c:v>
                </c:pt>
                <c:pt idx="1466">
                  <c:v>2.6836981799999999</c:v>
                </c:pt>
                <c:pt idx="1467">
                  <c:v>2.6836981799999999</c:v>
                </c:pt>
                <c:pt idx="1468">
                  <c:v>2.6836981799999999</c:v>
                </c:pt>
                <c:pt idx="1469">
                  <c:v>2.68417788</c:v>
                </c:pt>
                <c:pt idx="1470">
                  <c:v>2.68417788</c:v>
                </c:pt>
                <c:pt idx="1471">
                  <c:v>2.68417788</c:v>
                </c:pt>
                <c:pt idx="1472">
                  <c:v>2.68417788</c:v>
                </c:pt>
                <c:pt idx="1473">
                  <c:v>2.6845393199999998</c:v>
                </c:pt>
                <c:pt idx="1474">
                  <c:v>2.6845393199999998</c:v>
                </c:pt>
                <c:pt idx="1475">
                  <c:v>2.6845393199999998</c:v>
                </c:pt>
                <c:pt idx="1476">
                  <c:v>2.6845393199999998</c:v>
                </c:pt>
                <c:pt idx="1477">
                  <c:v>2.6850023300000001</c:v>
                </c:pt>
                <c:pt idx="1478">
                  <c:v>2.6850023300000001</c:v>
                </c:pt>
                <c:pt idx="1479">
                  <c:v>2.6850023300000001</c:v>
                </c:pt>
                <c:pt idx="1480">
                  <c:v>2.6854567500000002</c:v>
                </c:pt>
                <c:pt idx="1481">
                  <c:v>2.6854567500000002</c:v>
                </c:pt>
                <c:pt idx="1482">
                  <c:v>2.6854567500000002</c:v>
                </c:pt>
                <c:pt idx="1483">
                  <c:v>2.6854567500000002</c:v>
                </c:pt>
                <c:pt idx="1484">
                  <c:v>2.6859803200000001</c:v>
                </c:pt>
                <c:pt idx="1485">
                  <c:v>2.6859803200000001</c:v>
                </c:pt>
                <c:pt idx="1486">
                  <c:v>2.6859803200000001</c:v>
                </c:pt>
                <c:pt idx="1487">
                  <c:v>2.6859803200000001</c:v>
                </c:pt>
                <c:pt idx="1488">
                  <c:v>2.6863946900000002</c:v>
                </c:pt>
                <c:pt idx="1489">
                  <c:v>2.6863946900000002</c:v>
                </c:pt>
                <c:pt idx="1490">
                  <c:v>2.6863946900000002</c:v>
                </c:pt>
                <c:pt idx="1491">
                  <c:v>2.6863946900000002</c:v>
                </c:pt>
                <c:pt idx="1492">
                  <c:v>2.68684959</c:v>
                </c:pt>
                <c:pt idx="1493">
                  <c:v>2.68684959</c:v>
                </c:pt>
                <c:pt idx="1494">
                  <c:v>2.68684959</c:v>
                </c:pt>
                <c:pt idx="1495">
                  <c:v>2.68684959</c:v>
                </c:pt>
                <c:pt idx="1496">
                  <c:v>2.6871681199999999</c:v>
                </c:pt>
                <c:pt idx="1497">
                  <c:v>2.6871681199999999</c:v>
                </c:pt>
                <c:pt idx="1498">
                  <c:v>2.6871681199999999</c:v>
                </c:pt>
                <c:pt idx="1499">
                  <c:v>2.6871681199999999</c:v>
                </c:pt>
                <c:pt idx="1500">
                  <c:v>2.68756533</c:v>
                </c:pt>
                <c:pt idx="1501">
                  <c:v>2.68756533</c:v>
                </c:pt>
                <c:pt idx="1502">
                  <c:v>2.68756533</c:v>
                </c:pt>
                <c:pt idx="1503">
                  <c:v>2.687859</c:v>
                </c:pt>
                <c:pt idx="1504">
                  <c:v>2.687859</c:v>
                </c:pt>
                <c:pt idx="1505">
                  <c:v>2.687859</c:v>
                </c:pt>
                <c:pt idx="1506">
                  <c:v>2.687859</c:v>
                </c:pt>
                <c:pt idx="1507">
                  <c:v>2.6883870000000001</c:v>
                </c:pt>
                <c:pt idx="1508">
                  <c:v>2.6883870000000001</c:v>
                </c:pt>
                <c:pt idx="1509">
                  <c:v>2.6883870000000001</c:v>
                </c:pt>
                <c:pt idx="1510">
                  <c:v>2.6883870000000001</c:v>
                </c:pt>
                <c:pt idx="1511">
                  <c:v>2.6887788800000001</c:v>
                </c:pt>
                <c:pt idx="1512">
                  <c:v>2.6887788800000001</c:v>
                </c:pt>
                <c:pt idx="1513">
                  <c:v>2.6887788800000001</c:v>
                </c:pt>
                <c:pt idx="1514">
                  <c:v>2.6887788800000001</c:v>
                </c:pt>
                <c:pt idx="1515">
                  <c:v>2.6892695400000002</c:v>
                </c:pt>
                <c:pt idx="1516">
                  <c:v>2.6892695400000002</c:v>
                </c:pt>
                <c:pt idx="1517">
                  <c:v>2.6892695400000002</c:v>
                </c:pt>
                <c:pt idx="1518">
                  <c:v>2.6892695400000002</c:v>
                </c:pt>
                <c:pt idx="1519">
                  <c:v>2.6896777200000002</c:v>
                </c:pt>
                <c:pt idx="1520">
                  <c:v>2.6896777200000002</c:v>
                </c:pt>
                <c:pt idx="1521">
                  <c:v>2.6896777200000002</c:v>
                </c:pt>
                <c:pt idx="1522">
                  <c:v>2.6896777200000002</c:v>
                </c:pt>
                <c:pt idx="1523">
                  <c:v>2.6900968600000001</c:v>
                </c:pt>
                <c:pt idx="1524">
                  <c:v>2.6900968600000001</c:v>
                </c:pt>
                <c:pt idx="1525">
                  <c:v>2.6900968600000001</c:v>
                </c:pt>
                <c:pt idx="1526">
                  <c:v>2.6906752599999999</c:v>
                </c:pt>
                <c:pt idx="1527">
                  <c:v>2.6906752599999999</c:v>
                </c:pt>
                <c:pt idx="1528">
                  <c:v>2.6906752599999999</c:v>
                </c:pt>
                <c:pt idx="1529">
                  <c:v>2.6906752599999999</c:v>
                </c:pt>
                <c:pt idx="1530">
                  <c:v>2.6911501900000001</c:v>
                </c:pt>
                <c:pt idx="1531">
                  <c:v>2.6911501900000001</c:v>
                </c:pt>
                <c:pt idx="1532">
                  <c:v>2.6911501900000001</c:v>
                </c:pt>
                <c:pt idx="1533">
                  <c:v>2.6911501900000001</c:v>
                </c:pt>
                <c:pt idx="1534">
                  <c:v>2.6914944599999999</c:v>
                </c:pt>
                <c:pt idx="1535">
                  <c:v>2.6914944599999999</c:v>
                </c:pt>
                <c:pt idx="1536">
                  <c:v>2.6914944599999999</c:v>
                </c:pt>
                <c:pt idx="1537">
                  <c:v>2.6914944599999999</c:v>
                </c:pt>
                <c:pt idx="1538">
                  <c:v>2.6919650000000002</c:v>
                </c:pt>
                <c:pt idx="1539">
                  <c:v>2.6919650000000002</c:v>
                </c:pt>
                <c:pt idx="1540">
                  <c:v>2.6919650000000002</c:v>
                </c:pt>
                <c:pt idx="1541">
                  <c:v>2.6919650000000002</c:v>
                </c:pt>
                <c:pt idx="1542">
                  <c:v>2.6924934399999998</c:v>
                </c:pt>
                <c:pt idx="1543">
                  <c:v>2.6924934399999998</c:v>
                </c:pt>
                <c:pt idx="1544">
                  <c:v>2.6924934399999998</c:v>
                </c:pt>
                <c:pt idx="1545">
                  <c:v>2.6924934399999998</c:v>
                </c:pt>
                <c:pt idx="1546">
                  <c:v>2.6929192500000001</c:v>
                </c:pt>
                <c:pt idx="1547">
                  <c:v>2.6929192500000001</c:v>
                </c:pt>
                <c:pt idx="1548">
                  <c:v>2.6929192500000001</c:v>
                </c:pt>
                <c:pt idx="1549">
                  <c:v>2.6935448599999998</c:v>
                </c:pt>
                <c:pt idx="1550">
                  <c:v>2.6935448599999998</c:v>
                </c:pt>
                <c:pt idx="1551">
                  <c:v>2.6935448599999998</c:v>
                </c:pt>
                <c:pt idx="1552">
                  <c:v>2.6935448599999998</c:v>
                </c:pt>
                <c:pt idx="1553">
                  <c:v>2.6941199999999998</c:v>
                </c:pt>
                <c:pt idx="1554">
                  <c:v>2.6941199999999998</c:v>
                </c:pt>
                <c:pt idx="1555">
                  <c:v>2.6941199999999998</c:v>
                </c:pt>
                <c:pt idx="1556">
                  <c:v>2.6941199999999998</c:v>
                </c:pt>
                <c:pt idx="1557">
                  <c:v>2.6944928199999998</c:v>
                </c:pt>
                <c:pt idx="1558">
                  <c:v>2.6944928199999998</c:v>
                </c:pt>
                <c:pt idx="1559">
                  <c:v>2.6944928199999998</c:v>
                </c:pt>
                <c:pt idx="1560">
                  <c:v>2.6944928199999998</c:v>
                </c:pt>
                <c:pt idx="1561">
                  <c:v>2.6952395400000002</c:v>
                </c:pt>
                <c:pt idx="1562">
                  <c:v>2.6952395400000002</c:v>
                </c:pt>
                <c:pt idx="1563">
                  <c:v>2.6952395400000002</c:v>
                </c:pt>
                <c:pt idx="1564">
                  <c:v>2.6952395400000002</c:v>
                </c:pt>
                <c:pt idx="1565">
                  <c:v>2.69572163</c:v>
                </c:pt>
                <c:pt idx="1566">
                  <c:v>2.69572163</c:v>
                </c:pt>
                <c:pt idx="1567">
                  <c:v>2.69572163</c:v>
                </c:pt>
                <c:pt idx="1568">
                  <c:v>2.69572163</c:v>
                </c:pt>
                <c:pt idx="1569">
                  <c:v>2.6965255699999999</c:v>
                </c:pt>
                <c:pt idx="1570">
                  <c:v>2.6965255699999999</c:v>
                </c:pt>
                <c:pt idx="1571">
                  <c:v>2.6965255699999999</c:v>
                </c:pt>
                <c:pt idx="1572">
                  <c:v>2.6965255699999999</c:v>
                </c:pt>
                <c:pt idx="1573">
                  <c:v>2.6970272099999999</c:v>
                </c:pt>
                <c:pt idx="1574">
                  <c:v>2.6970272099999999</c:v>
                </c:pt>
                <c:pt idx="1575">
                  <c:v>2.6970272099999999</c:v>
                </c:pt>
                <c:pt idx="1576">
                  <c:v>2.6976814299999998</c:v>
                </c:pt>
                <c:pt idx="1577">
                  <c:v>2.6976814299999998</c:v>
                </c:pt>
                <c:pt idx="1578">
                  <c:v>2.6976814299999998</c:v>
                </c:pt>
                <c:pt idx="1579">
                  <c:v>2.6976814299999998</c:v>
                </c:pt>
                <c:pt idx="1580">
                  <c:v>2.6982374199999999</c:v>
                </c:pt>
                <c:pt idx="1581">
                  <c:v>2.6982374199999999</c:v>
                </c:pt>
                <c:pt idx="1582">
                  <c:v>2.6982374199999999</c:v>
                </c:pt>
                <c:pt idx="1583">
                  <c:v>2.6982374199999999</c:v>
                </c:pt>
                <c:pt idx="1584">
                  <c:v>2.6986846899999999</c:v>
                </c:pt>
                <c:pt idx="1585">
                  <c:v>2.6986846899999999</c:v>
                </c:pt>
                <c:pt idx="1586">
                  <c:v>2.6986846899999999</c:v>
                </c:pt>
                <c:pt idx="1587">
                  <c:v>2.6986846899999999</c:v>
                </c:pt>
                <c:pt idx="1588">
                  <c:v>2.69940662</c:v>
                </c:pt>
                <c:pt idx="1589">
                  <c:v>2.69940662</c:v>
                </c:pt>
                <c:pt idx="1590">
                  <c:v>2.69940662</c:v>
                </c:pt>
                <c:pt idx="1591">
                  <c:v>2.69940662</c:v>
                </c:pt>
                <c:pt idx="1592">
                  <c:v>2.7001266500000001</c:v>
                </c:pt>
                <c:pt idx="1593">
                  <c:v>2.7001266500000001</c:v>
                </c:pt>
                <c:pt idx="1594">
                  <c:v>2.7001266500000001</c:v>
                </c:pt>
                <c:pt idx="1595">
                  <c:v>2.7001266500000001</c:v>
                </c:pt>
                <c:pt idx="1596">
                  <c:v>2.70074177</c:v>
                </c:pt>
                <c:pt idx="1597">
                  <c:v>2.70074177</c:v>
                </c:pt>
                <c:pt idx="1598">
                  <c:v>2.70074177</c:v>
                </c:pt>
                <c:pt idx="1599">
                  <c:v>2.7013606999999999</c:v>
                </c:pt>
                <c:pt idx="1600">
                  <c:v>2.7013606999999999</c:v>
                </c:pt>
                <c:pt idx="1601">
                  <c:v>2.7013606999999999</c:v>
                </c:pt>
                <c:pt idx="1602">
                  <c:v>2.7013606999999999</c:v>
                </c:pt>
                <c:pt idx="1603">
                  <c:v>2.7020053900000001</c:v>
                </c:pt>
                <c:pt idx="1604">
                  <c:v>2.7020053900000001</c:v>
                </c:pt>
                <c:pt idx="1605">
                  <c:v>2.7020053900000001</c:v>
                </c:pt>
                <c:pt idx="1606">
                  <c:v>2.7020053900000001</c:v>
                </c:pt>
                <c:pt idx="1607">
                  <c:v>2.7024898500000001</c:v>
                </c:pt>
                <c:pt idx="1608">
                  <c:v>2.7024898500000001</c:v>
                </c:pt>
                <c:pt idx="1609">
                  <c:v>2.7024898500000001</c:v>
                </c:pt>
                <c:pt idx="1610">
                  <c:v>2.7024898500000001</c:v>
                </c:pt>
                <c:pt idx="1611">
                  <c:v>2.70321941</c:v>
                </c:pt>
                <c:pt idx="1612">
                  <c:v>2.70321941</c:v>
                </c:pt>
                <c:pt idx="1613">
                  <c:v>2.70321941</c:v>
                </c:pt>
                <c:pt idx="1614">
                  <c:v>2.70321941</c:v>
                </c:pt>
                <c:pt idx="1615">
                  <c:v>2.70373631</c:v>
                </c:pt>
                <c:pt idx="1616">
                  <c:v>2.70373631</c:v>
                </c:pt>
                <c:pt idx="1617">
                  <c:v>2.70373631</c:v>
                </c:pt>
                <c:pt idx="1618">
                  <c:v>2.70373631</c:v>
                </c:pt>
                <c:pt idx="1619">
                  <c:v>2.7043666800000001</c:v>
                </c:pt>
                <c:pt idx="1620">
                  <c:v>2.7043666800000001</c:v>
                </c:pt>
                <c:pt idx="1621">
                  <c:v>2.7043666800000001</c:v>
                </c:pt>
                <c:pt idx="1622">
                  <c:v>2.7051272399999999</c:v>
                </c:pt>
                <c:pt idx="1623">
                  <c:v>2.7051272399999999</c:v>
                </c:pt>
                <c:pt idx="1624">
                  <c:v>2.7051272399999999</c:v>
                </c:pt>
                <c:pt idx="1625">
                  <c:v>2.7051272399999999</c:v>
                </c:pt>
                <c:pt idx="1626">
                  <c:v>2.7057633399999999</c:v>
                </c:pt>
                <c:pt idx="1627">
                  <c:v>2.7057633399999999</c:v>
                </c:pt>
                <c:pt idx="1628">
                  <c:v>2.7057633399999999</c:v>
                </c:pt>
                <c:pt idx="1629">
                  <c:v>2.7057633399999999</c:v>
                </c:pt>
                <c:pt idx="1630">
                  <c:v>2.7063622500000002</c:v>
                </c:pt>
                <c:pt idx="1631">
                  <c:v>2.7063622500000002</c:v>
                </c:pt>
                <c:pt idx="1632">
                  <c:v>2.7063622500000002</c:v>
                </c:pt>
                <c:pt idx="1633">
                  <c:v>2.7063622500000002</c:v>
                </c:pt>
                <c:pt idx="1634">
                  <c:v>2.7069935799999998</c:v>
                </c:pt>
                <c:pt idx="1635">
                  <c:v>2.7069935799999998</c:v>
                </c:pt>
                <c:pt idx="1636">
                  <c:v>2.7069935799999998</c:v>
                </c:pt>
                <c:pt idx="1637">
                  <c:v>2.7069935799999998</c:v>
                </c:pt>
                <c:pt idx="1638">
                  <c:v>2.7076764099999999</c:v>
                </c:pt>
                <c:pt idx="1639">
                  <c:v>2.7076764099999999</c:v>
                </c:pt>
                <c:pt idx="1640">
                  <c:v>2.7076764099999999</c:v>
                </c:pt>
                <c:pt idx="1641">
                  <c:v>2.7076764099999999</c:v>
                </c:pt>
                <c:pt idx="1642">
                  <c:v>2.70817</c:v>
                </c:pt>
                <c:pt idx="1643">
                  <c:v>2.70817</c:v>
                </c:pt>
                <c:pt idx="1644">
                  <c:v>2.70817</c:v>
                </c:pt>
                <c:pt idx="1645">
                  <c:v>2.7090883300000002</c:v>
                </c:pt>
                <c:pt idx="1646">
                  <c:v>2.7090883300000002</c:v>
                </c:pt>
                <c:pt idx="1647">
                  <c:v>2.7090883300000002</c:v>
                </c:pt>
                <c:pt idx="1648">
                  <c:v>2.7090883300000002</c:v>
                </c:pt>
                <c:pt idx="1649">
                  <c:v>2.7094092399999998</c:v>
                </c:pt>
                <c:pt idx="1650">
                  <c:v>2.7094092399999998</c:v>
                </c:pt>
                <c:pt idx="1651">
                  <c:v>2.7094092399999998</c:v>
                </c:pt>
                <c:pt idx="1652">
                  <c:v>2.7094092399999998</c:v>
                </c:pt>
                <c:pt idx="1653">
                  <c:v>2.71033955</c:v>
                </c:pt>
                <c:pt idx="1654">
                  <c:v>2.71033955</c:v>
                </c:pt>
                <c:pt idx="1655">
                  <c:v>2.71033955</c:v>
                </c:pt>
                <c:pt idx="1656">
                  <c:v>2.71033955</c:v>
                </c:pt>
                <c:pt idx="1657">
                  <c:v>2.7108635900000002</c:v>
                </c:pt>
                <c:pt idx="1658">
                  <c:v>2.7108635900000002</c:v>
                </c:pt>
                <c:pt idx="1659">
                  <c:v>2.7108635900000002</c:v>
                </c:pt>
                <c:pt idx="1660">
                  <c:v>2.7108635900000002</c:v>
                </c:pt>
                <c:pt idx="1661">
                  <c:v>2.7114796600000002</c:v>
                </c:pt>
                <c:pt idx="1662">
                  <c:v>2.7114796600000002</c:v>
                </c:pt>
                <c:pt idx="1663">
                  <c:v>2.7114796600000002</c:v>
                </c:pt>
                <c:pt idx="1664">
                  <c:v>2.7114796600000002</c:v>
                </c:pt>
                <c:pt idx="1665">
                  <c:v>2.7122229999999998</c:v>
                </c:pt>
                <c:pt idx="1666">
                  <c:v>2.7122229999999998</c:v>
                </c:pt>
                <c:pt idx="1667">
                  <c:v>2.7122229999999998</c:v>
                </c:pt>
                <c:pt idx="1668">
                  <c:v>2.7122229999999998</c:v>
                </c:pt>
                <c:pt idx="1669">
                  <c:v>2.7130532299999999</c:v>
                </c:pt>
                <c:pt idx="1670">
                  <c:v>2.7130532299999999</c:v>
                </c:pt>
                <c:pt idx="1671">
                  <c:v>2.7130532299999999</c:v>
                </c:pt>
                <c:pt idx="1672">
                  <c:v>2.7136583299999999</c:v>
                </c:pt>
                <c:pt idx="1673">
                  <c:v>2.7136583299999999</c:v>
                </c:pt>
                <c:pt idx="1674">
                  <c:v>2.7136583299999999</c:v>
                </c:pt>
                <c:pt idx="1675">
                  <c:v>2.7136583299999999</c:v>
                </c:pt>
                <c:pt idx="1676">
                  <c:v>2.71434021</c:v>
                </c:pt>
                <c:pt idx="1677">
                  <c:v>2.71434021</c:v>
                </c:pt>
                <c:pt idx="1678">
                  <c:v>2.71434021</c:v>
                </c:pt>
                <c:pt idx="1679">
                  <c:v>2.71434021</c:v>
                </c:pt>
                <c:pt idx="1680">
                  <c:v>2.71494627</c:v>
                </c:pt>
                <c:pt idx="1681">
                  <c:v>2.71494627</c:v>
                </c:pt>
                <c:pt idx="1682">
                  <c:v>2.71494627</c:v>
                </c:pt>
                <c:pt idx="1683">
                  <c:v>2.71494627</c:v>
                </c:pt>
                <c:pt idx="1684">
                  <c:v>2.71576548</c:v>
                </c:pt>
                <c:pt idx="1685">
                  <c:v>2.71576548</c:v>
                </c:pt>
                <c:pt idx="1686">
                  <c:v>2.71576548</c:v>
                </c:pt>
                <c:pt idx="1687">
                  <c:v>2.71576548</c:v>
                </c:pt>
                <c:pt idx="1688">
                  <c:v>2.71639776</c:v>
                </c:pt>
                <c:pt idx="1689">
                  <c:v>2.71639776</c:v>
                </c:pt>
                <c:pt idx="1690">
                  <c:v>2.71639776</c:v>
                </c:pt>
                <c:pt idx="1691">
                  <c:v>2.71639776</c:v>
                </c:pt>
                <c:pt idx="1692">
                  <c:v>2.7170529999999999</c:v>
                </c:pt>
                <c:pt idx="1693">
                  <c:v>2.7170529999999999</c:v>
                </c:pt>
                <c:pt idx="1694">
                  <c:v>2.7170529999999999</c:v>
                </c:pt>
                <c:pt idx="1695">
                  <c:v>2.7176828400000002</c:v>
                </c:pt>
                <c:pt idx="1696">
                  <c:v>2.7176828400000002</c:v>
                </c:pt>
                <c:pt idx="1697">
                  <c:v>2.7176828400000002</c:v>
                </c:pt>
                <c:pt idx="1698">
                  <c:v>2.7176828400000002</c:v>
                </c:pt>
                <c:pt idx="1699">
                  <c:v>2.7184219999999999</c:v>
                </c:pt>
                <c:pt idx="1700">
                  <c:v>2.7184219999999999</c:v>
                </c:pt>
                <c:pt idx="1701">
                  <c:v>2.7184219999999999</c:v>
                </c:pt>
                <c:pt idx="1702">
                  <c:v>2.7184219999999999</c:v>
                </c:pt>
                <c:pt idx="1703">
                  <c:v>2.7190871200000002</c:v>
                </c:pt>
                <c:pt idx="1704">
                  <c:v>2.7190871200000002</c:v>
                </c:pt>
                <c:pt idx="1705">
                  <c:v>2.7190871200000002</c:v>
                </c:pt>
                <c:pt idx="1706">
                  <c:v>2.7190871200000002</c:v>
                </c:pt>
                <c:pt idx="1707">
                  <c:v>2.7196536099999999</c:v>
                </c:pt>
                <c:pt idx="1708">
                  <c:v>2.7196536099999999</c:v>
                </c:pt>
                <c:pt idx="1709">
                  <c:v>2.7196536099999999</c:v>
                </c:pt>
                <c:pt idx="1710">
                  <c:v>2.7196536099999999</c:v>
                </c:pt>
                <c:pt idx="1711">
                  <c:v>2.72045469</c:v>
                </c:pt>
                <c:pt idx="1712">
                  <c:v>2.72045469</c:v>
                </c:pt>
                <c:pt idx="1713">
                  <c:v>2.72045469</c:v>
                </c:pt>
                <c:pt idx="1714">
                  <c:v>2.72045469</c:v>
                </c:pt>
                <c:pt idx="1715">
                  <c:v>2.7211832999999999</c:v>
                </c:pt>
                <c:pt idx="1716">
                  <c:v>2.7211832999999999</c:v>
                </c:pt>
                <c:pt idx="1717">
                  <c:v>2.7211832999999999</c:v>
                </c:pt>
                <c:pt idx="1718">
                  <c:v>2.72205114</c:v>
                </c:pt>
                <c:pt idx="1719">
                  <c:v>2.72205114</c:v>
                </c:pt>
                <c:pt idx="1720">
                  <c:v>2.72205114</c:v>
                </c:pt>
                <c:pt idx="1721">
                  <c:v>2.72205114</c:v>
                </c:pt>
                <c:pt idx="1722">
                  <c:v>2.7225609999999998</c:v>
                </c:pt>
                <c:pt idx="1723">
                  <c:v>2.7225609999999998</c:v>
                </c:pt>
                <c:pt idx="1724">
                  <c:v>2.7225609999999998</c:v>
                </c:pt>
                <c:pt idx="1725">
                  <c:v>2.7225609999999998</c:v>
                </c:pt>
                <c:pt idx="1726">
                  <c:v>2.7233705499999998</c:v>
                </c:pt>
                <c:pt idx="1727">
                  <c:v>2.7233705499999998</c:v>
                </c:pt>
                <c:pt idx="1728">
                  <c:v>2.7233705499999998</c:v>
                </c:pt>
                <c:pt idx="1729">
                  <c:v>2.7233705499999998</c:v>
                </c:pt>
                <c:pt idx="1730">
                  <c:v>2.7239300000000002</c:v>
                </c:pt>
                <c:pt idx="1731">
                  <c:v>2.7239300000000002</c:v>
                </c:pt>
                <c:pt idx="1732">
                  <c:v>2.7239300000000002</c:v>
                </c:pt>
                <c:pt idx="1733">
                  <c:v>2.7239300000000002</c:v>
                </c:pt>
                <c:pt idx="1734">
                  <c:v>2.7248009999999998</c:v>
                </c:pt>
                <c:pt idx="1735">
                  <c:v>2.7248009999999998</c:v>
                </c:pt>
                <c:pt idx="1736">
                  <c:v>2.7248009999999998</c:v>
                </c:pt>
                <c:pt idx="1737">
                  <c:v>2.7248009999999998</c:v>
                </c:pt>
                <c:pt idx="1738">
                  <c:v>2.7254100000000001</c:v>
                </c:pt>
                <c:pt idx="1739">
                  <c:v>2.7254100000000001</c:v>
                </c:pt>
                <c:pt idx="1740">
                  <c:v>2.7254100000000001</c:v>
                </c:pt>
                <c:pt idx="1741">
                  <c:v>2.7262544599999998</c:v>
                </c:pt>
                <c:pt idx="1742">
                  <c:v>2.7262544599999998</c:v>
                </c:pt>
                <c:pt idx="1743">
                  <c:v>2.7262544599999998</c:v>
                </c:pt>
                <c:pt idx="1744">
                  <c:v>2.7262544599999998</c:v>
                </c:pt>
                <c:pt idx="1745">
                  <c:v>2.7270917899999998</c:v>
                </c:pt>
                <c:pt idx="1746">
                  <c:v>2.7270917899999998</c:v>
                </c:pt>
                <c:pt idx="1747">
                  <c:v>2.7270917899999998</c:v>
                </c:pt>
                <c:pt idx="1748">
                  <c:v>2.7270917899999998</c:v>
                </c:pt>
                <c:pt idx="1749">
                  <c:v>2.7276878400000002</c:v>
                </c:pt>
                <c:pt idx="1750">
                  <c:v>2.7276878400000002</c:v>
                </c:pt>
                <c:pt idx="1751">
                  <c:v>2.7276878400000002</c:v>
                </c:pt>
                <c:pt idx="1752">
                  <c:v>2.7276878400000002</c:v>
                </c:pt>
                <c:pt idx="1753">
                  <c:v>2.4905776999999998</c:v>
                </c:pt>
                <c:pt idx="1754">
                  <c:v>2.4905776999999998</c:v>
                </c:pt>
                <c:pt idx="1755">
                  <c:v>2.4905776999999998</c:v>
                </c:pt>
                <c:pt idx="1756">
                  <c:v>2.4905776999999998</c:v>
                </c:pt>
                <c:pt idx="1757">
                  <c:v>2.3493585600000002</c:v>
                </c:pt>
                <c:pt idx="1758">
                  <c:v>2.3493585600000002</c:v>
                </c:pt>
                <c:pt idx="1759">
                  <c:v>2.3493585600000002</c:v>
                </c:pt>
                <c:pt idx="1760">
                  <c:v>2.3493585600000002</c:v>
                </c:pt>
                <c:pt idx="1761">
                  <c:v>2.3809242199999998</c:v>
                </c:pt>
                <c:pt idx="1762">
                  <c:v>2.3809242199999998</c:v>
                </c:pt>
                <c:pt idx="1763">
                  <c:v>2.3809242199999998</c:v>
                </c:pt>
                <c:pt idx="1764">
                  <c:v>2.3809242199999998</c:v>
                </c:pt>
                <c:pt idx="1765">
                  <c:v>2.52106714</c:v>
                </c:pt>
                <c:pt idx="1766">
                  <c:v>2.52106714</c:v>
                </c:pt>
                <c:pt idx="1767">
                  <c:v>2.52106714</c:v>
                </c:pt>
                <c:pt idx="1768">
                  <c:v>2.52106714</c:v>
                </c:pt>
                <c:pt idx="1769">
                  <c:v>2.52106714</c:v>
                </c:pt>
                <c:pt idx="1770">
                  <c:v>2.52106714</c:v>
                </c:pt>
                <c:pt idx="1771">
                  <c:v>2.52106714</c:v>
                </c:pt>
                <c:pt idx="1772">
                  <c:v>2.52106714</c:v>
                </c:pt>
                <c:pt idx="1773">
                  <c:v>2.52106714</c:v>
                </c:pt>
                <c:pt idx="1774">
                  <c:v>2.52106714</c:v>
                </c:pt>
                <c:pt idx="1775">
                  <c:v>2.52106714</c:v>
                </c:pt>
                <c:pt idx="1776">
                  <c:v>2.52106714</c:v>
                </c:pt>
                <c:pt idx="1777">
                  <c:v>2.52106714</c:v>
                </c:pt>
                <c:pt idx="1778">
                  <c:v>2.52106714</c:v>
                </c:pt>
                <c:pt idx="1779">
                  <c:v>2.52106714</c:v>
                </c:pt>
                <c:pt idx="1780">
                  <c:v>2.52106714</c:v>
                </c:pt>
                <c:pt idx="1781">
                  <c:v>2.9083962400000001</c:v>
                </c:pt>
                <c:pt idx="1782">
                  <c:v>2.9083962400000001</c:v>
                </c:pt>
                <c:pt idx="1783">
                  <c:v>2.9083962400000001</c:v>
                </c:pt>
                <c:pt idx="1784">
                  <c:v>2.9083962400000001</c:v>
                </c:pt>
                <c:pt idx="1785">
                  <c:v>2.86021233</c:v>
                </c:pt>
                <c:pt idx="1786">
                  <c:v>2.86021233</c:v>
                </c:pt>
                <c:pt idx="1787">
                  <c:v>2.86021233</c:v>
                </c:pt>
                <c:pt idx="1788">
                  <c:v>2.86021233</c:v>
                </c:pt>
                <c:pt idx="1789">
                  <c:v>2.5384173400000001</c:v>
                </c:pt>
                <c:pt idx="1790">
                  <c:v>2.5384173400000001</c:v>
                </c:pt>
                <c:pt idx="1791">
                  <c:v>2.5384173400000001</c:v>
                </c:pt>
                <c:pt idx="1792">
                  <c:v>2.5384173400000001</c:v>
                </c:pt>
                <c:pt idx="1793">
                  <c:v>2.5474299999999999</c:v>
                </c:pt>
                <c:pt idx="1794">
                  <c:v>2.5474299999999999</c:v>
                </c:pt>
                <c:pt idx="1795">
                  <c:v>2.5474299999999999</c:v>
                </c:pt>
                <c:pt idx="1796">
                  <c:v>2.5474299999999999</c:v>
                </c:pt>
                <c:pt idx="1797">
                  <c:v>2.6149770000000001</c:v>
                </c:pt>
                <c:pt idx="1798">
                  <c:v>2.6149770000000001</c:v>
                </c:pt>
                <c:pt idx="1799">
                  <c:v>2.6149770000000001</c:v>
                </c:pt>
                <c:pt idx="1800">
                  <c:v>2.6738520000000001</c:v>
                </c:pt>
                <c:pt idx="1801">
                  <c:v>2.6738520000000001</c:v>
                </c:pt>
                <c:pt idx="1802">
                  <c:v>2.6738520000000001</c:v>
                </c:pt>
                <c:pt idx="1803">
                  <c:v>2.6738520000000001</c:v>
                </c:pt>
                <c:pt idx="1804">
                  <c:v>2.7258844400000002</c:v>
                </c:pt>
                <c:pt idx="1805">
                  <c:v>2.7258844400000002</c:v>
                </c:pt>
                <c:pt idx="1806">
                  <c:v>2.7258844400000002</c:v>
                </c:pt>
                <c:pt idx="1807">
                  <c:v>2.7258844400000002</c:v>
                </c:pt>
                <c:pt idx="1808">
                  <c:v>2.77416325</c:v>
                </c:pt>
                <c:pt idx="1809">
                  <c:v>2.77416325</c:v>
                </c:pt>
                <c:pt idx="1810">
                  <c:v>2.77416325</c:v>
                </c:pt>
                <c:pt idx="1811">
                  <c:v>2.77416325</c:v>
                </c:pt>
                <c:pt idx="1812">
                  <c:v>2.8184179999999999</c:v>
                </c:pt>
                <c:pt idx="1813">
                  <c:v>2.8184179999999999</c:v>
                </c:pt>
                <c:pt idx="1814">
                  <c:v>2.8184179999999999</c:v>
                </c:pt>
                <c:pt idx="1815">
                  <c:v>2.8184179999999999</c:v>
                </c:pt>
                <c:pt idx="1816">
                  <c:v>2.8592062</c:v>
                </c:pt>
                <c:pt idx="1817">
                  <c:v>2.8592062</c:v>
                </c:pt>
                <c:pt idx="1818">
                  <c:v>2.8592062</c:v>
                </c:pt>
                <c:pt idx="1819">
                  <c:v>2.8592062</c:v>
                </c:pt>
                <c:pt idx="1820">
                  <c:v>2.89574</c:v>
                </c:pt>
                <c:pt idx="1821">
                  <c:v>2.89574</c:v>
                </c:pt>
                <c:pt idx="1822">
                  <c:v>2.89574</c:v>
                </c:pt>
                <c:pt idx="1823">
                  <c:v>2.92695427</c:v>
                </c:pt>
                <c:pt idx="1824">
                  <c:v>2.92695427</c:v>
                </c:pt>
                <c:pt idx="1825">
                  <c:v>2.92695427</c:v>
                </c:pt>
                <c:pt idx="1826">
                  <c:v>2.92695427</c:v>
                </c:pt>
                <c:pt idx="1827">
                  <c:v>2.9534692800000002</c:v>
                </c:pt>
                <c:pt idx="1828">
                  <c:v>2.9534692800000002</c:v>
                </c:pt>
                <c:pt idx="1829">
                  <c:v>2.9534692800000002</c:v>
                </c:pt>
                <c:pt idx="1830">
                  <c:v>2.9534692800000002</c:v>
                </c:pt>
                <c:pt idx="1831">
                  <c:v>2.9766674000000002</c:v>
                </c:pt>
                <c:pt idx="1832">
                  <c:v>2.9766674000000002</c:v>
                </c:pt>
                <c:pt idx="1833">
                  <c:v>2.9766674000000002</c:v>
                </c:pt>
                <c:pt idx="1834">
                  <c:v>2.9766674000000002</c:v>
                </c:pt>
                <c:pt idx="1835">
                  <c:v>2.9980983700000001</c:v>
                </c:pt>
                <c:pt idx="1836">
                  <c:v>2.9980983700000001</c:v>
                </c:pt>
                <c:pt idx="1837">
                  <c:v>2.9980983700000001</c:v>
                </c:pt>
                <c:pt idx="1838">
                  <c:v>2.9980983700000001</c:v>
                </c:pt>
                <c:pt idx="1839">
                  <c:v>3.01834917</c:v>
                </c:pt>
                <c:pt idx="1840">
                  <c:v>3.01834917</c:v>
                </c:pt>
                <c:pt idx="1841">
                  <c:v>3.01834917</c:v>
                </c:pt>
                <c:pt idx="1842">
                  <c:v>3.01834917</c:v>
                </c:pt>
                <c:pt idx="1843">
                  <c:v>3.0371241599999999</c:v>
                </c:pt>
                <c:pt idx="1844">
                  <c:v>3.0371241599999999</c:v>
                </c:pt>
                <c:pt idx="1845">
                  <c:v>3.0371241599999999</c:v>
                </c:pt>
                <c:pt idx="1846">
                  <c:v>3.054932</c:v>
                </c:pt>
                <c:pt idx="1847">
                  <c:v>3.054932</c:v>
                </c:pt>
                <c:pt idx="1848">
                  <c:v>3.054932</c:v>
                </c:pt>
                <c:pt idx="1849">
                  <c:v>3.054932</c:v>
                </c:pt>
                <c:pt idx="1850">
                  <c:v>3.0716772099999998</c:v>
                </c:pt>
                <c:pt idx="1851">
                  <c:v>3.0716772099999998</c:v>
                </c:pt>
                <c:pt idx="1852">
                  <c:v>3.0716772099999998</c:v>
                </c:pt>
                <c:pt idx="1853">
                  <c:v>3.0716772099999998</c:v>
                </c:pt>
                <c:pt idx="1854">
                  <c:v>3.0874820000000001</c:v>
                </c:pt>
                <c:pt idx="1855">
                  <c:v>3.0874820000000001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94A9-463E-9946-D1DC664494D4}"/>
            </c:ext>
          </c:extLst>
        </c:ser>
        <c:ser>
          <c:idx val="7"/>
          <c:order val="7"/>
          <c:tx>
            <c:strRef>
              <c:f>Tabelle1!$AG$1</c:f>
              <c:strCache>
                <c:ptCount val="1"/>
                <c:pt idx="0">
                  <c:v>p_VD_out</c:v>
                </c:pt>
              </c:strCache>
            </c:strRef>
          </c:tx>
          <c:spPr>
            <a:ln>
              <a:solidFill>
                <a:srgbClr val="FF0000"/>
              </a:solidFill>
              <a:prstDash val="dash"/>
            </a:ln>
          </c:spPr>
          <c:marker>
            <c:symbol val="none"/>
          </c:marker>
          <c:yVal>
            <c:numRef>
              <c:f>Tabelle1!$AG$2:$AG$1857</c:f>
              <c:numCache>
                <c:formatCode>General</c:formatCode>
                <c:ptCount val="1856"/>
                <c:pt idx="0">
                  <c:v>2.9107046099999998</c:v>
                </c:pt>
                <c:pt idx="1">
                  <c:v>2.9119911200000002</c:v>
                </c:pt>
                <c:pt idx="2">
                  <c:v>2.9119911200000002</c:v>
                </c:pt>
                <c:pt idx="3">
                  <c:v>2.9119911200000002</c:v>
                </c:pt>
                <c:pt idx="4">
                  <c:v>2.9119911200000002</c:v>
                </c:pt>
                <c:pt idx="5">
                  <c:v>2.9128036499999999</c:v>
                </c:pt>
                <c:pt idx="6">
                  <c:v>2.9128036499999999</c:v>
                </c:pt>
                <c:pt idx="7">
                  <c:v>2.9128036499999999</c:v>
                </c:pt>
                <c:pt idx="8">
                  <c:v>2.9128036499999999</c:v>
                </c:pt>
                <c:pt idx="9">
                  <c:v>2.9136848400000002</c:v>
                </c:pt>
                <c:pt idx="10">
                  <c:v>2.9136848400000002</c:v>
                </c:pt>
                <c:pt idx="11">
                  <c:v>2.9136848400000002</c:v>
                </c:pt>
                <c:pt idx="12">
                  <c:v>2.9136848400000002</c:v>
                </c:pt>
                <c:pt idx="13">
                  <c:v>2.9145150000000002</c:v>
                </c:pt>
                <c:pt idx="14">
                  <c:v>2.9145150000000002</c:v>
                </c:pt>
                <c:pt idx="15">
                  <c:v>2.9145150000000002</c:v>
                </c:pt>
                <c:pt idx="16">
                  <c:v>2.9152874899999999</c:v>
                </c:pt>
                <c:pt idx="17">
                  <c:v>2.9152874899999999</c:v>
                </c:pt>
                <c:pt idx="18">
                  <c:v>2.9152874899999999</c:v>
                </c:pt>
                <c:pt idx="19">
                  <c:v>2.9152874899999999</c:v>
                </c:pt>
                <c:pt idx="20">
                  <c:v>2.9160342199999998</c:v>
                </c:pt>
                <c:pt idx="21">
                  <c:v>2.9160342199999998</c:v>
                </c:pt>
                <c:pt idx="22">
                  <c:v>2.9160342199999998</c:v>
                </c:pt>
                <c:pt idx="23">
                  <c:v>2.9160342199999998</c:v>
                </c:pt>
                <c:pt idx="24">
                  <c:v>2.916747</c:v>
                </c:pt>
                <c:pt idx="25">
                  <c:v>2.916747</c:v>
                </c:pt>
                <c:pt idx="26">
                  <c:v>2.916747</c:v>
                </c:pt>
                <c:pt idx="27">
                  <c:v>2.916747</c:v>
                </c:pt>
                <c:pt idx="28">
                  <c:v>2.91756058</c:v>
                </c:pt>
                <c:pt idx="29">
                  <c:v>2.91756058</c:v>
                </c:pt>
                <c:pt idx="30">
                  <c:v>2.91756058</c:v>
                </c:pt>
                <c:pt idx="31">
                  <c:v>2.91756058</c:v>
                </c:pt>
                <c:pt idx="32">
                  <c:v>2.9182100000000002</c:v>
                </c:pt>
                <c:pt idx="33">
                  <c:v>2.9182100000000002</c:v>
                </c:pt>
                <c:pt idx="34">
                  <c:v>2.9182100000000002</c:v>
                </c:pt>
                <c:pt idx="35">
                  <c:v>2.9182100000000002</c:v>
                </c:pt>
                <c:pt idx="36">
                  <c:v>2.9188685400000001</c:v>
                </c:pt>
                <c:pt idx="37">
                  <c:v>2.9188685400000001</c:v>
                </c:pt>
                <c:pt idx="38">
                  <c:v>2.9188685400000001</c:v>
                </c:pt>
                <c:pt idx="39">
                  <c:v>2.9196443599999999</c:v>
                </c:pt>
                <c:pt idx="40">
                  <c:v>2.9196443599999999</c:v>
                </c:pt>
                <c:pt idx="41">
                  <c:v>2.9196443599999999</c:v>
                </c:pt>
                <c:pt idx="42">
                  <c:v>2.9196443599999999</c:v>
                </c:pt>
                <c:pt idx="43">
                  <c:v>2.9200086600000001</c:v>
                </c:pt>
                <c:pt idx="44">
                  <c:v>2.9200086600000001</c:v>
                </c:pt>
                <c:pt idx="45">
                  <c:v>2.9200086600000001</c:v>
                </c:pt>
                <c:pt idx="46">
                  <c:v>2.9200086600000001</c:v>
                </c:pt>
                <c:pt idx="47">
                  <c:v>2.9207550000000002</c:v>
                </c:pt>
                <c:pt idx="48">
                  <c:v>2.9207550000000002</c:v>
                </c:pt>
                <c:pt idx="49">
                  <c:v>2.9207550000000002</c:v>
                </c:pt>
                <c:pt idx="50">
                  <c:v>2.9207550000000002</c:v>
                </c:pt>
                <c:pt idx="51">
                  <c:v>2.8200378399999999</c:v>
                </c:pt>
                <c:pt idx="52">
                  <c:v>2.8200378399999999</c:v>
                </c:pt>
                <c:pt idx="53">
                  <c:v>2.8200378399999999</c:v>
                </c:pt>
                <c:pt idx="54">
                  <c:v>2.8200378399999999</c:v>
                </c:pt>
                <c:pt idx="55">
                  <c:v>2.7514758100000001</c:v>
                </c:pt>
                <c:pt idx="56">
                  <c:v>2.7514758100000001</c:v>
                </c:pt>
                <c:pt idx="57">
                  <c:v>2.7514758100000001</c:v>
                </c:pt>
                <c:pt idx="58">
                  <c:v>2.7514758100000001</c:v>
                </c:pt>
                <c:pt idx="59">
                  <c:v>2.7423787100000001</c:v>
                </c:pt>
                <c:pt idx="60">
                  <c:v>2.7423787100000001</c:v>
                </c:pt>
                <c:pt idx="61">
                  <c:v>2.7423787100000001</c:v>
                </c:pt>
                <c:pt idx="62">
                  <c:v>2.716936</c:v>
                </c:pt>
                <c:pt idx="63">
                  <c:v>2.716936</c:v>
                </c:pt>
                <c:pt idx="64">
                  <c:v>2.716936</c:v>
                </c:pt>
                <c:pt idx="65">
                  <c:v>2.716936</c:v>
                </c:pt>
                <c:pt idx="66">
                  <c:v>2.6812915799999999</c:v>
                </c:pt>
                <c:pt idx="67">
                  <c:v>2.6812915799999999</c:v>
                </c:pt>
                <c:pt idx="68">
                  <c:v>2.6812915799999999</c:v>
                </c:pt>
                <c:pt idx="69">
                  <c:v>2.6812915799999999</c:v>
                </c:pt>
                <c:pt idx="70">
                  <c:v>2.6373186099999999</c:v>
                </c:pt>
                <c:pt idx="71">
                  <c:v>2.6373186099999999</c:v>
                </c:pt>
                <c:pt idx="72">
                  <c:v>2.6373186099999999</c:v>
                </c:pt>
                <c:pt idx="73">
                  <c:v>2.6373186099999999</c:v>
                </c:pt>
                <c:pt idx="74">
                  <c:v>2.6047625499999998</c:v>
                </c:pt>
                <c:pt idx="75">
                  <c:v>2.6047625499999998</c:v>
                </c:pt>
                <c:pt idx="76">
                  <c:v>2.6047625499999998</c:v>
                </c:pt>
                <c:pt idx="77">
                  <c:v>2.6047625499999998</c:v>
                </c:pt>
                <c:pt idx="78">
                  <c:v>2.57193279</c:v>
                </c:pt>
                <c:pt idx="79">
                  <c:v>2.57193279</c:v>
                </c:pt>
                <c:pt idx="80">
                  <c:v>2.57193279</c:v>
                </c:pt>
                <c:pt idx="81">
                  <c:v>2.57193279</c:v>
                </c:pt>
                <c:pt idx="82">
                  <c:v>2.55020523</c:v>
                </c:pt>
                <c:pt idx="83">
                  <c:v>2.55020523</c:v>
                </c:pt>
                <c:pt idx="84">
                  <c:v>2.55020523</c:v>
                </c:pt>
                <c:pt idx="85">
                  <c:v>2.55020523</c:v>
                </c:pt>
                <c:pt idx="86">
                  <c:v>2.5270514500000001</c:v>
                </c:pt>
                <c:pt idx="87">
                  <c:v>2.5270514500000001</c:v>
                </c:pt>
                <c:pt idx="88">
                  <c:v>2.5270514500000001</c:v>
                </c:pt>
                <c:pt idx="89">
                  <c:v>2.5099678000000001</c:v>
                </c:pt>
                <c:pt idx="90">
                  <c:v>2.5099678000000001</c:v>
                </c:pt>
                <c:pt idx="91">
                  <c:v>2.5099678000000001</c:v>
                </c:pt>
                <c:pt idx="92">
                  <c:v>2.5099678000000001</c:v>
                </c:pt>
                <c:pt idx="93">
                  <c:v>2.4892144200000001</c:v>
                </c:pt>
                <c:pt idx="94">
                  <c:v>2.4892144200000001</c:v>
                </c:pt>
                <c:pt idx="95">
                  <c:v>2.4892144200000001</c:v>
                </c:pt>
                <c:pt idx="96">
                  <c:v>2.4892144200000001</c:v>
                </c:pt>
                <c:pt idx="97">
                  <c:v>2.4628009999999998</c:v>
                </c:pt>
                <c:pt idx="98">
                  <c:v>2.4628009999999998</c:v>
                </c:pt>
                <c:pt idx="99">
                  <c:v>2.4628009999999998</c:v>
                </c:pt>
                <c:pt idx="100">
                  <c:v>2.4628009999999998</c:v>
                </c:pt>
                <c:pt idx="101">
                  <c:v>2.4247102699999998</c:v>
                </c:pt>
                <c:pt idx="102">
                  <c:v>2.4247102699999998</c:v>
                </c:pt>
                <c:pt idx="103">
                  <c:v>2.4247102699999998</c:v>
                </c:pt>
                <c:pt idx="104">
                  <c:v>2.4247102699999998</c:v>
                </c:pt>
                <c:pt idx="105">
                  <c:v>2.3534922599999999</c:v>
                </c:pt>
                <c:pt idx="106">
                  <c:v>2.3534922599999999</c:v>
                </c:pt>
                <c:pt idx="107">
                  <c:v>2.3534922599999999</c:v>
                </c:pt>
                <c:pt idx="108">
                  <c:v>2.3534922599999999</c:v>
                </c:pt>
                <c:pt idx="109">
                  <c:v>2.1446375799999999</c:v>
                </c:pt>
                <c:pt idx="110">
                  <c:v>2.1446375799999999</c:v>
                </c:pt>
                <c:pt idx="111">
                  <c:v>2.1446375799999999</c:v>
                </c:pt>
                <c:pt idx="112">
                  <c:v>1.8560700000000001</c:v>
                </c:pt>
                <c:pt idx="113">
                  <c:v>1.8560700000000001</c:v>
                </c:pt>
                <c:pt idx="114">
                  <c:v>1.8560700000000001</c:v>
                </c:pt>
                <c:pt idx="115">
                  <c:v>1.8560700000000001</c:v>
                </c:pt>
                <c:pt idx="116">
                  <c:v>1.6568994500000001</c:v>
                </c:pt>
                <c:pt idx="117">
                  <c:v>1.6568994500000001</c:v>
                </c:pt>
                <c:pt idx="118">
                  <c:v>1.6568994500000001</c:v>
                </c:pt>
                <c:pt idx="119">
                  <c:v>1.6568994500000001</c:v>
                </c:pt>
                <c:pt idx="120">
                  <c:v>1.4747934300000001</c:v>
                </c:pt>
                <c:pt idx="121">
                  <c:v>1.4747934300000001</c:v>
                </c:pt>
                <c:pt idx="122">
                  <c:v>1.4747934300000001</c:v>
                </c:pt>
                <c:pt idx="123">
                  <c:v>1.4747934300000001</c:v>
                </c:pt>
                <c:pt idx="124">
                  <c:v>1.4747934300000001</c:v>
                </c:pt>
                <c:pt idx="125">
                  <c:v>1.4747934300000001</c:v>
                </c:pt>
                <c:pt idx="126">
                  <c:v>1.4747934300000001</c:v>
                </c:pt>
                <c:pt idx="127">
                  <c:v>1.4747934300000001</c:v>
                </c:pt>
                <c:pt idx="128">
                  <c:v>1.4747934300000001</c:v>
                </c:pt>
                <c:pt idx="129">
                  <c:v>1.4747934300000001</c:v>
                </c:pt>
                <c:pt idx="130">
                  <c:v>1.4747934300000001</c:v>
                </c:pt>
                <c:pt idx="131">
                  <c:v>1.4747934300000001</c:v>
                </c:pt>
                <c:pt idx="132">
                  <c:v>1.4747934300000001</c:v>
                </c:pt>
                <c:pt idx="133">
                  <c:v>1.4747934300000001</c:v>
                </c:pt>
                <c:pt idx="134">
                  <c:v>1.4747934300000001</c:v>
                </c:pt>
                <c:pt idx="135">
                  <c:v>1.4747934300000001</c:v>
                </c:pt>
                <c:pt idx="136">
                  <c:v>1.4747934300000001</c:v>
                </c:pt>
                <c:pt idx="137">
                  <c:v>1.01613665</c:v>
                </c:pt>
                <c:pt idx="138">
                  <c:v>1.01613665</c:v>
                </c:pt>
                <c:pt idx="139">
                  <c:v>1.01613665</c:v>
                </c:pt>
                <c:pt idx="140">
                  <c:v>1.01613665</c:v>
                </c:pt>
                <c:pt idx="141">
                  <c:v>1.06089973</c:v>
                </c:pt>
                <c:pt idx="142">
                  <c:v>1.06089973</c:v>
                </c:pt>
                <c:pt idx="143">
                  <c:v>1.06089973</c:v>
                </c:pt>
                <c:pt idx="144">
                  <c:v>1.0837202100000001</c:v>
                </c:pt>
                <c:pt idx="145">
                  <c:v>1.0837202100000001</c:v>
                </c:pt>
                <c:pt idx="146">
                  <c:v>1.0837202100000001</c:v>
                </c:pt>
                <c:pt idx="147">
                  <c:v>1.0837202100000001</c:v>
                </c:pt>
                <c:pt idx="148">
                  <c:v>1.10049248</c:v>
                </c:pt>
                <c:pt idx="149">
                  <c:v>1.10049248</c:v>
                </c:pt>
                <c:pt idx="150">
                  <c:v>1.10049248</c:v>
                </c:pt>
                <c:pt idx="151">
                  <c:v>1.10049248</c:v>
                </c:pt>
                <c:pt idx="152">
                  <c:v>1.1143775</c:v>
                </c:pt>
                <c:pt idx="153">
                  <c:v>1.1143775</c:v>
                </c:pt>
                <c:pt idx="154">
                  <c:v>1.1143775</c:v>
                </c:pt>
                <c:pt idx="155">
                  <c:v>1.1143775</c:v>
                </c:pt>
                <c:pt idx="156">
                  <c:v>1.1263351399999999</c:v>
                </c:pt>
                <c:pt idx="157">
                  <c:v>1.1263351399999999</c:v>
                </c:pt>
                <c:pt idx="158">
                  <c:v>1.1263351399999999</c:v>
                </c:pt>
                <c:pt idx="159">
                  <c:v>1.1263351399999999</c:v>
                </c:pt>
                <c:pt idx="160">
                  <c:v>1.1369457199999999</c:v>
                </c:pt>
                <c:pt idx="161">
                  <c:v>1.1369457199999999</c:v>
                </c:pt>
                <c:pt idx="162">
                  <c:v>1.1369457199999999</c:v>
                </c:pt>
                <c:pt idx="163">
                  <c:v>1.1369457199999999</c:v>
                </c:pt>
                <c:pt idx="164">
                  <c:v>1.146625</c:v>
                </c:pt>
                <c:pt idx="165">
                  <c:v>1.146625</c:v>
                </c:pt>
                <c:pt idx="166">
                  <c:v>1.146625</c:v>
                </c:pt>
                <c:pt idx="167">
                  <c:v>1.15550709</c:v>
                </c:pt>
                <c:pt idx="168">
                  <c:v>1.15550709</c:v>
                </c:pt>
                <c:pt idx="169">
                  <c:v>1.15550709</c:v>
                </c:pt>
                <c:pt idx="170">
                  <c:v>1.15550709</c:v>
                </c:pt>
                <c:pt idx="171">
                  <c:v>1.16405487</c:v>
                </c:pt>
                <c:pt idx="172">
                  <c:v>1.16405487</c:v>
                </c:pt>
                <c:pt idx="173">
                  <c:v>1.16405487</c:v>
                </c:pt>
                <c:pt idx="174">
                  <c:v>1.16405487</c:v>
                </c:pt>
                <c:pt idx="175">
                  <c:v>1.17199326</c:v>
                </c:pt>
                <c:pt idx="176">
                  <c:v>1.17199326</c:v>
                </c:pt>
                <c:pt idx="177">
                  <c:v>1.17199326</c:v>
                </c:pt>
                <c:pt idx="178">
                  <c:v>1.17199326</c:v>
                </c:pt>
                <c:pt idx="179">
                  <c:v>1.1794123599999999</c:v>
                </c:pt>
                <c:pt idx="180">
                  <c:v>1.1794123599999999</c:v>
                </c:pt>
                <c:pt idx="181">
                  <c:v>1.1794123599999999</c:v>
                </c:pt>
                <c:pt idx="182">
                  <c:v>1.1794123599999999</c:v>
                </c:pt>
                <c:pt idx="183">
                  <c:v>1.1867618600000001</c:v>
                </c:pt>
                <c:pt idx="184">
                  <c:v>1.1867618600000001</c:v>
                </c:pt>
                <c:pt idx="185">
                  <c:v>1.1867618600000001</c:v>
                </c:pt>
                <c:pt idx="186">
                  <c:v>1.1867618600000001</c:v>
                </c:pt>
                <c:pt idx="187">
                  <c:v>1.1935787200000001</c:v>
                </c:pt>
                <c:pt idx="188">
                  <c:v>1.1935787200000001</c:v>
                </c:pt>
                <c:pt idx="189">
                  <c:v>1.1935787200000001</c:v>
                </c:pt>
                <c:pt idx="190">
                  <c:v>1.2001853</c:v>
                </c:pt>
                <c:pt idx="191">
                  <c:v>1.2001853</c:v>
                </c:pt>
                <c:pt idx="192">
                  <c:v>1.2001853</c:v>
                </c:pt>
                <c:pt idx="193">
                  <c:v>1.2001853</c:v>
                </c:pt>
                <c:pt idx="194">
                  <c:v>1.2067542099999999</c:v>
                </c:pt>
                <c:pt idx="195">
                  <c:v>1.2067542099999999</c:v>
                </c:pt>
                <c:pt idx="196">
                  <c:v>1.2067542099999999</c:v>
                </c:pt>
                <c:pt idx="197">
                  <c:v>1.2067542099999999</c:v>
                </c:pt>
                <c:pt idx="198">
                  <c:v>1.21281481</c:v>
                </c:pt>
                <c:pt idx="199">
                  <c:v>1.21281481</c:v>
                </c:pt>
                <c:pt idx="200">
                  <c:v>1.21281481</c:v>
                </c:pt>
                <c:pt idx="201">
                  <c:v>1.21281481</c:v>
                </c:pt>
                <c:pt idx="202">
                  <c:v>1.21865606</c:v>
                </c:pt>
                <c:pt idx="203">
                  <c:v>1.21865606</c:v>
                </c:pt>
                <c:pt idx="204">
                  <c:v>1.21865606</c:v>
                </c:pt>
                <c:pt idx="205">
                  <c:v>1.21865606</c:v>
                </c:pt>
                <c:pt idx="206">
                  <c:v>1.224299</c:v>
                </c:pt>
                <c:pt idx="207">
                  <c:v>1.224299</c:v>
                </c:pt>
                <c:pt idx="208">
                  <c:v>1.224299</c:v>
                </c:pt>
                <c:pt idx="209">
                  <c:v>1.224299</c:v>
                </c:pt>
                <c:pt idx="210">
                  <c:v>1.22994757</c:v>
                </c:pt>
                <c:pt idx="211">
                  <c:v>1.22994757</c:v>
                </c:pt>
                <c:pt idx="212">
                  <c:v>1.22994757</c:v>
                </c:pt>
                <c:pt idx="213">
                  <c:v>1.23536921</c:v>
                </c:pt>
                <c:pt idx="214">
                  <c:v>1.23536921</c:v>
                </c:pt>
                <c:pt idx="215">
                  <c:v>1.23536921</c:v>
                </c:pt>
                <c:pt idx="216">
                  <c:v>1.23536921</c:v>
                </c:pt>
                <c:pt idx="217">
                  <c:v>1.2406440000000001</c:v>
                </c:pt>
                <c:pt idx="218">
                  <c:v>1.2406440000000001</c:v>
                </c:pt>
                <c:pt idx="219">
                  <c:v>1.2406440000000001</c:v>
                </c:pt>
                <c:pt idx="220">
                  <c:v>1.2406440000000001</c:v>
                </c:pt>
                <c:pt idx="221">
                  <c:v>1.2457509</c:v>
                </c:pt>
                <c:pt idx="222">
                  <c:v>1.2457509</c:v>
                </c:pt>
                <c:pt idx="223">
                  <c:v>1.2457509</c:v>
                </c:pt>
                <c:pt idx="224">
                  <c:v>1.2457509</c:v>
                </c:pt>
                <c:pt idx="225">
                  <c:v>1.2509264899999999</c:v>
                </c:pt>
                <c:pt idx="226">
                  <c:v>1.2509264899999999</c:v>
                </c:pt>
                <c:pt idx="227">
                  <c:v>1.2509264899999999</c:v>
                </c:pt>
                <c:pt idx="228">
                  <c:v>1.2509264899999999</c:v>
                </c:pt>
                <c:pt idx="229">
                  <c:v>1.2558908499999999</c:v>
                </c:pt>
                <c:pt idx="230">
                  <c:v>1.2558908499999999</c:v>
                </c:pt>
                <c:pt idx="231">
                  <c:v>1.2558908499999999</c:v>
                </c:pt>
                <c:pt idx="232">
                  <c:v>1.2558908499999999</c:v>
                </c:pt>
                <c:pt idx="233">
                  <c:v>1.2607593500000001</c:v>
                </c:pt>
                <c:pt idx="234">
                  <c:v>1.2607593500000001</c:v>
                </c:pt>
                <c:pt idx="235">
                  <c:v>1.2607593500000001</c:v>
                </c:pt>
                <c:pt idx="236">
                  <c:v>1.2607593500000001</c:v>
                </c:pt>
                <c:pt idx="237">
                  <c:v>1.2655725499999999</c:v>
                </c:pt>
                <c:pt idx="238">
                  <c:v>1.2655725499999999</c:v>
                </c:pt>
                <c:pt idx="239">
                  <c:v>1.2655725499999999</c:v>
                </c:pt>
                <c:pt idx="240">
                  <c:v>1.2704844500000001</c:v>
                </c:pt>
                <c:pt idx="241">
                  <c:v>1.2704844500000001</c:v>
                </c:pt>
                <c:pt idx="242">
                  <c:v>1.2704844500000001</c:v>
                </c:pt>
                <c:pt idx="243">
                  <c:v>1.2704844500000001</c:v>
                </c:pt>
                <c:pt idx="244">
                  <c:v>1.27531576</c:v>
                </c:pt>
                <c:pt idx="245">
                  <c:v>1.27531576</c:v>
                </c:pt>
                <c:pt idx="246">
                  <c:v>1.27531576</c:v>
                </c:pt>
                <c:pt idx="247">
                  <c:v>1.27531576</c:v>
                </c:pt>
                <c:pt idx="248">
                  <c:v>1.2799849999999999</c:v>
                </c:pt>
                <c:pt idx="249">
                  <c:v>1.2799849999999999</c:v>
                </c:pt>
                <c:pt idx="250">
                  <c:v>1.2799849999999999</c:v>
                </c:pt>
                <c:pt idx="251">
                  <c:v>1.2799849999999999</c:v>
                </c:pt>
                <c:pt idx="252">
                  <c:v>1.28470182</c:v>
                </c:pt>
                <c:pt idx="253">
                  <c:v>1.28470182</c:v>
                </c:pt>
                <c:pt idx="254">
                  <c:v>1.28470182</c:v>
                </c:pt>
                <c:pt idx="255">
                  <c:v>1.28470182</c:v>
                </c:pt>
                <c:pt idx="256">
                  <c:v>1.28909349</c:v>
                </c:pt>
                <c:pt idx="257">
                  <c:v>1.28909349</c:v>
                </c:pt>
                <c:pt idx="258">
                  <c:v>1.28909349</c:v>
                </c:pt>
                <c:pt idx="259">
                  <c:v>1.28909349</c:v>
                </c:pt>
                <c:pt idx="260">
                  <c:v>1.2938661600000001</c:v>
                </c:pt>
                <c:pt idx="261">
                  <c:v>1.2938661600000001</c:v>
                </c:pt>
                <c:pt idx="262">
                  <c:v>1.2938661600000001</c:v>
                </c:pt>
                <c:pt idx="263">
                  <c:v>1.2983070000000001</c:v>
                </c:pt>
                <c:pt idx="264">
                  <c:v>1.2983070000000001</c:v>
                </c:pt>
                <c:pt idx="265">
                  <c:v>1.2983070000000001</c:v>
                </c:pt>
                <c:pt idx="266">
                  <c:v>1.2983070000000001</c:v>
                </c:pt>
                <c:pt idx="267">
                  <c:v>1.3027567900000001</c:v>
                </c:pt>
                <c:pt idx="268">
                  <c:v>1.3027567900000001</c:v>
                </c:pt>
                <c:pt idx="269">
                  <c:v>1.3027567900000001</c:v>
                </c:pt>
                <c:pt idx="270">
                  <c:v>1.3027567900000001</c:v>
                </c:pt>
                <c:pt idx="271">
                  <c:v>1.3070416499999999</c:v>
                </c:pt>
                <c:pt idx="272">
                  <c:v>1.3070416499999999</c:v>
                </c:pt>
                <c:pt idx="273">
                  <c:v>1.3070416499999999</c:v>
                </c:pt>
                <c:pt idx="274">
                  <c:v>1.3070416499999999</c:v>
                </c:pt>
                <c:pt idx="275">
                  <c:v>1.3115372700000001</c:v>
                </c:pt>
                <c:pt idx="276">
                  <c:v>1.3115372700000001</c:v>
                </c:pt>
                <c:pt idx="277">
                  <c:v>1.3115372700000001</c:v>
                </c:pt>
                <c:pt idx="278">
                  <c:v>1.3115372700000001</c:v>
                </c:pt>
                <c:pt idx="279">
                  <c:v>1.3157220000000001</c:v>
                </c:pt>
                <c:pt idx="280">
                  <c:v>1.3157220000000001</c:v>
                </c:pt>
                <c:pt idx="281">
                  <c:v>1.3157220000000001</c:v>
                </c:pt>
                <c:pt idx="282">
                  <c:v>1.3157220000000001</c:v>
                </c:pt>
                <c:pt idx="283">
                  <c:v>1.3199706099999999</c:v>
                </c:pt>
                <c:pt idx="284">
                  <c:v>1.3199706099999999</c:v>
                </c:pt>
                <c:pt idx="285">
                  <c:v>1.3199706099999999</c:v>
                </c:pt>
                <c:pt idx="286">
                  <c:v>1.3240485200000001</c:v>
                </c:pt>
                <c:pt idx="287">
                  <c:v>1.3240485200000001</c:v>
                </c:pt>
                <c:pt idx="288">
                  <c:v>1.3240485200000001</c:v>
                </c:pt>
                <c:pt idx="289">
                  <c:v>1.3240485200000001</c:v>
                </c:pt>
                <c:pt idx="290">
                  <c:v>1.3283419999999999</c:v>
                </c:pt>
                <c:pt idx="291">
                  <c:v>1.3283419999999999</c:v>
                </c:pt>
                <c:pt idx="292">
                  <c:v>1.3283419999999999</c:v>
                </c:pt>
                <c:pt idx="293">
                  <c:v>1.3283419999999999</c:v>
                </c:pt>
                <c:pt idx="294">
                  <c:v>1.3324351299999999</c:v>
                </c:pt>
                <c:pt idx="295">
                  <c:v>1.3324351299999999</c:v>
                </c:pt>
                <c:pt idx="296">
                  <c:v>1.3324351299999999</c:v>
                </c:pt>
                <c:pt idx="297">
                  <c:v>1.3324351299999999</c:v>
                </c:pt>
                <c:pt idx="298">
                  <c:v>1.3365378400000001</c:v>
                </c:pt>
                <c:pt idx="299">
                  <c:v>1.3365378400000001</c:v>
                </c:pt>
                <c:pt idx="300">
                  <c:v>1.3365378400000001</c:v>
                </c:pt>
                <c:pt idx="301">
                  <c:v>1.3365378400000001</c:v>
                </c:pt>
                <c:pt idx="302">
                  <c:v>1.34058619</c:v>
                </c:pt>
                <c:pt idx="303">
                  <c:v>1.34058619</c:v>
                </c:pt>
                <c:pt idx="304">
                  <c:v>1.34058619</c:v>
                </c:pt>
                <c:pt idx="305">
                  <c:v>1.34058619</c:v>
                </c:pt>
                <c:pt idx="306">
                  <c:v>1.34459543</c:v>
                </c:pt>
                <c:pt idx="307">
                  <c:v>1.34459543</c:v>
                </c:pt>
                <c:pt idx="308">
                  <c:v>1.34459543</c:v>
                </c:pt>
                <c:pt idx="309">
                  <c:v>1.3485741600000001</c:v>
                </c:pt>
                <c:pt idx="310">
                  <c:v>1.3485741600000001</c:v>
                </c:pt>
                <c:pt idx="311">
                  <c:v>1.3485741600000001</c:v>
                </c:pt>
                <c:pt idx="312">
                  <c:v>1.3485741600000001</c:v>
                </c:pt>
                <c:pt idx="313">
                  <c:v>1.3524508500000001</c:v>
                </c:pt>
                <c:pt idx="314">
                  <c:v>1.3524508500000001</c:v>
                </c:pt>
                <c:pt idx="315">
                  <c:v>1.3524508500000001</c:v>
                </c:pt>
                <c:pt idx="316">
                  <c:v>1.3524508500000001</c:v>
                </c:pt>
                <c:pt idx="317">
                  <c:v>1.3564210000000001</c:v>
                </c:pt>
                <c:pt idx="318">
                  <c:v>1.3564210000000001</c:v>
                </c:pt>
                <c:pt idx="319">
                  <c:v>1.3564210000000001</c:v>
                </c:pt>
                <c:pt idx="320">
                  <c:v>1.3564210000000001</c:v>
                </c:pt>
                <c:pt idx="321">
                  <c:v>1.36002779</c:v>
                </c:pt>
                <c:pt idx="322">
                  <c:v>1.36002779</c:v>
                </c:pt>
                <c:pt idx="323">
                  <c:v>1.36002779</c:v>
                </c:pt>
                <c:pt idx="324">
                  <c:v>1.36002779</c:v>
                </c:pt>
                <c:pt idx="325">
                  <c:v>1.3640151</c:v>
                </c:pt>
                <c:pt idx="326">
                  <c:v>1.3640151</c:v>
                </c:pt>
                <c:pt idx="327">
                  <c:v>1.3640151</c:v>
                </c:pt>
                <c:pt idx="328">
                  <c:v>1.3640151</c:v>
                </c:pt>
                <c:pt idx="329">
                  <c:v>1.3678231199999999</c:v>
                </c:pt>
                <c:pt idx="330">
                  <c:v>1.3678231199999999</c:v>
                </c:pt>
                <c:pt idx="331">
                  <c:v>1.3678231199999999</c:v>
                </c:pt>
                <c:pt idx="332">
                  <c:v>1.3678231199999999</c:v>
                </c:pt>
                <c:pt idx="333">
                  <c:v>1.3714642500000001</c:v>
                </c:pt>
                <c:pt idx="334">
                  <c:v>1.3714642500000001</c:v>
                </c:pt>
                <c:pt idx="335">
                  <c:v>1.3714642500000001</c:v>
                </c:pt>
                <c:pt idx="336">
                  <c:v>1.37528658</c:v>
                </c:pt>
                <c:pt idx="337">
                  <c:v>1.37528658</c:v>
                </c:pt>
                <c:pt idx="338">
                  <c:v>1.37528658</c:v>
                </c:pt>
                <c:pt idx="339">
                  <c:v>1.37528658</c:v>
                </c:pt>
                <c:pt idx="340">
                  <c:v>1.3788533199999999</c:v>
                </c:pt>
                <c:pt idx="341">
                  <c:v>1.3788533199999999</c:v>
                </c:pt>
                <c:pt idx="342">
                  <c:v>1.3788533199999999</c:v>
                </c:pt>
                <c:pt idx="343">
                  <c:v>1.3788533199999999</c:v>
                </c:pt>
                <c:pt idx="344">
                  <c:v>1.3825240000000001</c:v>
                </c:pt>
                <c:pt idx="345">
                  <c:v>1.3825240000000001</c:v>
                </c:pt>
                <c:pt idx="346">
                  <c:v>1.3825240000000001</c:v>
                </c:pt>
                <c:pt idx="347">
                  <c:v>1.3825240000000001</c:v>
                </c:pt>
                <c:pt idx="348">
                  <c:v>1.3862585999999999</c:v>
                </c:pt>
                <c:pt idx="349">
                  <c:v>1.3862585999999999</c:v>
                </c:pt>
                <c:pt idx="350">
                  <c:v>1.3862585999999999</c:v>
                </c:pt>
                <c:pt idx="351">
                  <c:v>1.3862585999999999</c:v>
                </c:pt>
                <c:pt idx="352">
                  <c:v>1.3898501400000001</c:v>
                </c:pt>
                <c:pt idx="353">
                  <c:v>1.3898501400000001</c:v>
                </c:pt>
                <c:pt idx="354">
                  <c:v>1.3898501400000001</c:v>
                </c:pt>
                <c:pt idx="355">
                  <c:v>1.3898501400000001</c:v>
                </c:pt>
                <c:pt idx="356">
                  <c:v>1.393475</c:v>
                </c:pt>
                <c:pt idx="357">
                  <c:v>1.393475</c:v>
                </c:pt>
                <c:pt idx="358">
                  <c:v>1.393475</c:v>
                </c:pt>
                <c:pt idx="359">
                  <c:v>1.3969560000000001</c:v>
                </c:pt>
                <c:pt idx="360">
                  <c:v>1.3969560000000001</c:v>
                </c:pt>
                <c:pt idx="361">
                  <c:v>1.3969560000000001</c:v>
                </c:pt>
                <c:pt idx="362">
                  <c:v>1.3969560000000001</c:v>
                </c:pt>
                <c:pt idx="363">
                  <c:v>1.40039778</c:v>
                </c:pt>
                <c:pt idx="364">
                  <c:v>1.40039778</c:v>
                </c:pt>
                <c:pt idx="365">
                  <c:v>1.40039778</c:v>
                </c:pt>
                <c:pt idx="366">
                  <c:v>1.40039778</c:v>
                </c:pt>
                <c:pt idx="367">
                  <c:v>1.4037365900000001</c:v>
                </c:pt>
                <c:pt idx="368">
                  <c:v>1.4037365900000001</c:v>
                </c:pt>
                <c:pt idx="369">
                  <c:v>1.4037365900000001</c:v>
                </c:pt>
                <c:pt idx="370">
                  <c:v>1.4037365900000001</c:v>
                </c:pt>
                <c:pt idx="371">
                  <c:v>1.40725565</c:v>
                </c:pt>
                <c:pt idx="372">
                  <c:v>1.40725565</c:v>
                </c:pt>
                <c:pt idx="373">
                  <c:v>1.40725565</c:v>
                </c:pt>
                <c:pt idx="374">
                  <c:v>1.40725565</c:v>
                </c:pt>
                <c:pt idx="375">
                  <c:v>1.41068411</c:v>
                </c:pt>
                <c:pt idx="376">
                  <c:v>1.41068411</c:v>
                </c:pt>
                <c:pt idx="377">
                  <c:v>1.41068411</c:v>
                </c:pt>
                <c:pt idx="378">
                  <c:v>1.41068411</c:v>
                </c:pt>
                <c:pt idx="379">
                  <c:v>1.41411066</c:v>
                </c:pt>
                <c:pt idx="380">
                  <c:v>1.41411066</c:v>
                </c:pt>
                <c:pt idx="381">
                  <c:v>1.41411066</c:v>
                </c:pt>
                <c:pt idx="382">
                  <c:v>1.41749525</c:v>
                </c:pt>
                <c:pt idx="383">
                  <c:v>1.41749525</c:v>
                </c:pt>
                <c:pt idx="384">
                  <c:v>1.41749525</c:v>
                </c:pt>
                <c:pt idx="385">
                  <c:v>1.41749525</c:v>
                </c:pt>
                <c:pt idx="386">
                  <c:v>1.42086172</c:v>
                </c:pt>
                <c:pt idx="387">
                  <c:v>1.42086172</c:v>
                </c:pt>
                <c:pt idx="388">
                  <c:v>1.42086172</c:v>
                </c:pt>
                <c:pt idx="389">
                  <c:v>1.42086172</c:v>
                </c:pt>
                <c:pt idx="390">
                  <c:v>1.42424917</c:v>
                </c:pt>
                <c:pt idx="391">
                  <c:v>1.42424917</c:v>
                </c:pt>
                <c:pt idx="392">
                  <c:v>1.42424917</c:v>
                </c:pt>
                <c:pt idx="393">
                  <c:v>1.42424917</c:v>
                </c:pt>
                <c:pt idx="394">
                  <c:v>1.42753744</c:v>
                </c:pt>
                <c:pt idx="395">
                  <c:v>1.42753744</c:v>
                </c:pt>
                <c:pt idx="396">
                  <c:v>1.42753744</c:v>
                </c:pt>
                <c:pt idx="397">
                  <c:v>1.42753744</c:v>
                </c:pt>
                <c:pt idx="398">
                  <c:v>1.43091631</c:v>
                </c:pt>
                <c:pt idx="399">
                  <c:v>1.43091631</c:v>
                </c:pt>
                <c:pt idx="400">
                  <c:v>1.43091631</c:v>
                </c:pt>
                <c:pt idx="401">
                  <c:v>1.43091631</c:v>
                </c:pt>
                <c:pt idx="402">
                  <c:v>1.43408632</c:v>
                </c:pt>
                <c:pt idx="403">
                  <c:v>1.43408632</c:v>
                </c:pt>
                <c:pt idx="404">
                  <c:v>1.43408632</c:v>
                </c:pt>
                <c:pt idx="405">
                  <c:v>1.4373187999999999</c:v>
                </c:pt>
                <c:pt idx="406">
                  <c:v>1.4373187999999999</c:v>
                </c:pt>
                <c:pt idx="407">
                  <c:v>1.4373187999999999</c:v>
                </c:pt>
                <c:pt idx="408">
                  <c:v>1.4373187999999999</c:v>
                </c:pt>
                <c:pt idx="409">
                  <c:v>1.440742</c:v>
                </c:pt>
                <c:pt idx="410">
                  <c:v>1.440742</c:v>
                </c:pt>
                <c:pt idx="411">
                  <c:v>1.440742</c:v>
                </c:pt>
                <c:pt idx="412">
                  <c:v>1.440742</c:v>
                </c:pt>
                <c:pt idx="413">
                  <c:v>1.44393444</c:v>
                </c:pt>
                <c:pt idx="414">
                  <c:v>1.44393444</c:v>
                </c:pt>
                <c:pt idx="415">
                  <c:v>1.44393444</c:v>
                </c:pt>
                <c:pt idx="416">
                  <c:v>1.44393444</c:v>
                </c:pt>
                <c:pt idx="417">
                  <c:v>1.4472618100000001</c:v>
                </c:pt>
                <c:pt idx="418">
                  <c:v>1.4472618100000001</c:v>
                </c:pt>
                <c:pt idx="419">
                  <c:v>1.4472618100000001</c:v>
                </c:pt>
                <c:pt idx="420">
                  <c:v>1.4472618100000001</c:v>
                </c:pt>
                <c:pt idx="421">
                  <c:v>1.45036316</c:v>
                </c:pt>
                <c:pt idx="422">
                  <c:v>1.45036316</c:v>
                </c:pt>
                <c:pt idx="423">
                  <c:v>1.45036316</c:v>
                </c:pt>
                <c:pt idx="424">
                  <c:v>1.45036316</c:v>
                </c:pt>
                <c:pt idx="425">
                  <c:v>1.4535875300000001</c:v>
                </c:pt>
                <c:pt idx="426">
                  <c:v>1.4535875300000001</c:v>
                </c:pt>
                <c:pt idx="427">
                  <c:v>1.4535875300000001</c:v>
                </c:pt>
                <c:pt idx="428">
                  <c:v>1.4535875300000001</c:v>
                </c:pt>
                <c:pt idx="429">
                  <c:v>1.45668888</c:v>
                </c:pt>
                <c:pt idx="430">
                  <c:v>1.45668888</c:v>
                </c:pt>
                <c:pt idx="431">
                  <c:v>1.45668888</c:v>
                </c:pt>
                <c:pt idx="432">
                  <c:v>1.4597559</c:v>
                </c:pt>
                <c:pt idx="433">
                  <c:v>1.4597559</c:v>
                </c:pt>
                <c:pt idx="434">
                  <c:v>1.4597559</c:v>
                </c:pt>
                <c:pt idx="435">
                  <c:v>1.4597559</c:v>
                </c:pt>
                <c:pt idx="436">
                  <c:v>1.4630155600000001</c:v>
                </c:pt>
                <c:pt idx="437">
                  <c:v>1.4630155600000001</c:v>
                </c:pt>
                <c:pt idx="438">
                  <c:v>1.4630155600000001</c:v>
                </c:pt>
                <c:pt idx="439">
                  <c:v>1.4630155600000001</c:v>
                </c:pt>
                <c:pt idx="440">
                  <c:v>1.46601534</c:v>
                </c:pt>
                <c:pt idx="441">
                  <c:v>1.46601534</c:v>
                </c:pt>
                <c:pt idx="442">
                  <c:v>1.46601534</c:v>
                </c:pt>
                <c:pt idx="443">
                  <c:v>1.46601534</c:v>
                </c:pt>
                <c:pt idx="444">
                  <c:v>1.46915865</c:v>
                </c:pt>
                <c:pt idx="445">
                  <c:v>1.46915865</c:v>
                </c:pt>
                <c:pt idx="446">
                  <c:v>1.46915865</c:v>
                </c:pt>
                <c:pt idx="447">
                  <c:v>1.46915865</c:v>
                </c:pt>
                <c:pt idx="448">
                  <c:v>1.47204256</c:v>
                </c:pt>
                <c:pt idx="449">
                  <c:v>1.47204256</c:v>
                </c:pt>
                <c:pt idx="450">
                  <c:v>1.47204256</c:v>
                </c:pt>
                <c:pt idx="451">
                  <c:v>1.47204256</c:v>
                </c:pt>
                <c:pt idx="452">
                  <c:v>1.4751801499999999</c:v>
                </c:pt>
                <c:pt idx="453">
                  <c:v>1.4751801499999999</c:v>
                </c:pt>
                <c:pt idx="454">
                  <c:v>1.4751801499999999</c:v>
                </c:pt>
                <c:pt idx="455">
                  <c:v>1.4783596999999999</c:v>
                </c:pt>
                <c:pt idx="456">
                  <c:v>1.4783596999999999</c:v>
                </c:pt>
                <c:pt idx="457">
                  <c:v>1.4783596999999999</c:v>
                </c:pt>
                <c:pt idx="458">
                  <c:v>1.4783596999999999</c:v>
                </c:pt>
                <c:pt idx="459">
                  <c:v>1.4812245399999999</c:v>
                </c:pt>
                <c:pt idx="460">
                  <c:v>1.4812245399999999</c:v>
                </c:pt>
                <c:pt idx="461">
                  <c:v>1.4812245399999999</c:v>
                </c:pt>
                <c:pt idx="462">
                  <c:v>1.4812245399999999</c:v>
                </c:pt>
                <c:pt idx="463">
                  <c:v>1.4872078900000001</c:v>
                </c:pt>
                <c:pt idx="464">
                  <c:v>1.4872078900000001</c:v>
                </c:pt>
                <c:pt idx="465">
                  <c:v>1.4872078900000001</c:v>
                </c:pt>
                <c:pt idx="466">
                  <c:v>1.4872078900000001</c:v>
                </c:pt>
                <c:pt idx="467">
                  <c:v>1.4903802900000001</c:v>
                </c:pt>
                <c:pt idx="468">
                  <c:v>1.4903802900000001</c:v>
                </c:pt>
                <c:pt idx="469">
                  <c:v>1.4903802900000001</c:v>
                </c:pt>
                <c:pt idx="470">
                  <c:v>1.4903802900000001</c:v>
                </c:pt>
                <c:pt idx="471">
                  <c:v>1.4934396700000001</c:v>
                </c:pt>
                <c:pt idx="472">
                  <c:v>1.4934396700000001</c:v>
                </c:pt>
                <c:pt idx="473">
                  <c:v>1.4934396700000001</c:v>
                </c:pt>
                <c:pt idx="474">
                  <c:v>1.4934396700000001</c:v>
                </c:pt>
                <c:pt idx="475">
                  <c:v>1.4963479</c:v>
                </c:pt>
                <c:pt idx="476">
                  <c:v>1.4963479</c:v>
                </c:pt>
                <c:pt idx="477">
                  <c:v>1.4963479</c:v>
                </c:pt>
                <c:pt idx="478">
                  <c:v>1.49919224</c:v>
                </c:pt>
                <c:pt idx="479">
                  <c:v>1.49919224</c:v>
                </c:pt>
                <c:pt idx="480">
                  <c:v>1.49919224</c:v>
                </c:pt>
                <c:pt idx="481">
                  <c:v>1.49919224</c:v>
                </c:pt>
                <c:pt idx="482">
                  <c:v>1.5019845999999999</c:v>
                </c:pt>
                <c:pt idx="483">
                  <c:v>1.5019845999999999</c:v>
                </c:pt>
                <c:pt idx="484">
                  <c:v>1.5019845999999999</c:v>
                </c:pt>
                <c:pt idx="485">
                  <c:v>1.5019845999999999</c:v>
                </c:pt>
                <c:pt idx="486">
                  <c:v>1.50492859</c:v>
                </c:pt>
                <c:pt idx="487">
                  <c:v>1.50492859</c:v>
                </c:pt>
                <c:pt idx="488">
                  <c:v>1.50492859</c:v>
                </c:pt>
                <c:pt idx="489">
                  <c:v>1.50492859</c:v>
                </c:pt>
                <c:pt idx="490">
                  <c:v>1.5078053499999999</c:v>
                </c:pt>
                <c:pt idx="491">
                  <c:v>1.5078053499999999</c:v>
                </c:pt>
                <c:pt idx="492">
                  <c:v>1.5078053499999999</c:v>
                </c:pt>
                <c:pt idx="493">
                  <c:v>1.5078053499999999</c:v>
                </c:pt>
                <c:pt idx="494">
                  <c:v>1.51068544</c:v>
                </c:pt>
                <c:pt idx="495">
                  <c:v>1.51068544</c:v>
                </c:pt>
                <c:pt idx="496">
                  <c:v>1.51068544</c:v>
                </c:pt>
                <c:pt idx="497">
                  <c:v>1.51068544</c:v>
                </c:pt>
                <c:pt idx="498">
                  <c:v>1.5135746000000001</c:v>
                </c:pt>
                <c:pt idx="499">
                  <c:v>1.5135746000000001</c:v>
                </c:pt>
                <c:pt idx="500">
                  <c:v>1.5135746000000001</c:v>
                </c:pt>
                <c:pt idx="501">
                  <c:v>1.5164313300000001</c:v>
                </c:pt>
                <c:pt idx="502">
                  <c:v>1.5164313300000001</c:v>
                </c:pt>
                <c:pt idx="503">
                  <c:v>1.5164313300000001</c:v>
                </c:pt>
                <c:pt idx="504">
                  <c:v>1.5164313300000001</c:v>
                </c:pt>
                <c:pt idx="505">
                  <c:v>1.5193300000000001</c:v>
                </c:pt>
                <c:pt idx="506">
                  <c:v>1.5193300000000001</c:v>
                </c:pt>
                <c:pt idx="507">
                  <c:v>1.5193300000000001</c:v>
                </c:pt>
                <c:pt idx="508">
                  <c:v>1.5193300000000001</c:v>
                </c:pt>
                <c:pt idx="509">
                  <c:v>1.5221567199999999</c:v>
                </c:pt>
                <c:pt idx="510">
                  <c:v>1.5221567199999999</c:v>
                </c:pt>
                <c:pt idx="511">
                  <c:v>1.5221567199999999</c:v>
                </c:pt>
                <c:pt idx="512">
                  <c:v>1.5221567199999999</c:v>
                </c:pt>
                <c:pt idx="513">
                  <c:v>1.5248079299999999</c:v>
                </c:pt>
                <c:pt idx="514">
                  <c:v>1.5248079299999999</c:v>
                </c:pt>
                <c:pt idx="515">
                  <c:v>1.5248079299999999</c:v>
                </c:pt>
                <c:pt idx="516">
                  <c:v>1.5248079299999999</c:v>
                </c:pt>
                <c:pt idx="517">
                  <c:v>1.5273847599999999</c:v>
                </c:pt>
                <c:pt idx="518">
                  <c:v>1.5273847599999999</c:v>
                </c:pt>
                <c:pt idx="519">
                  <c:v>1.5273847599999999</c:v>
                </c:pt>
                <c:pt idx="520">
                  <c:v>1.5273847599999999</c:v>
                </c:pt>
                <c:pt idx="521">
                  <c:v>1.5298404699999999</c:v>
                </c:pt>
                <c:pt idx="522">
                  <c:v>1.5298404699999999</c:v>
                </c:pt>
                <c:pt idx="523">
                  <c:v>1.5298404699999999</c:v>
                </c:pt>
                <c:pt idx="524">
                  <c:v>1.5298404699999999</c:v>
                </c:pt>
                <c:pt idx="525">
                  <c:v>1.5322613700000001</c:v>
                </c:pt>
                <c:pt idx="526">
                  <c:v>1.5322613700000001</c:v>
                </c:pt>
                <c:pt idx="527">
                  <c:v>1.5322613700000001</c:v>
                </c:pt>
                <c:pt idx="528">
                  <c:v>1.5346221900000001</c:v>
                </c:pt>
                <c:pt idx="529">
                  <c:v>1.5346221900000001</c:v>
                </c:pt>
                <c:pt idx="530">
                  <c:v>1.5346221900000001</c:v>
                </c:pt>
                <c:pt idx="531">
                  <c:v>1.5346221900000001</c:v>
                </c:pt>
                <c:pt idx="532">
                  <c:v>1.5371236800000001</c:v>
                </c:pt>
                <c:pt idx="533">
                  <c:v>1.5371236800000001</c:v>
                </c:pt>
                <c:pt idx="534">
                  <c:v>1.5371236800000001</c:v>
                </c:pt>
                <c:pt idx="535">
                  <c:v>1.5371236800000001</c:v>
                </c:pt>
                <c:pt idx="536">
                  <c:v>1.5394125000000001</c:v>
                </c:pt>
                <c:pt idx="537">
                  <c:v>1.5394125000000001</c:v>
                </c:pt>
                <c:pt idx="538">
                  <c:v>1.5394125000000001</c:v>
                </c:pt>
                <c:pt idx="539">
                  <c:v>1.5394125000000001</c:v>
                </c:pt>
                <c:pt idx="540">
                  <c:v>1.5420723000000001</c:v>
                </c:pt>
                <c:pt idx="541">
                  <c:v>1.5420723000000001</c:v>
                </c:pt>
                <c:pt idx="542">
                  <c:v>1.5420723000000001</c:v>
                </c:pt>
                <c:pt idx="543">
                  <c:v>1.5420723000000001</c:v>
                </c:pt>
                <c:pt idx="544">
                  <c:v>1.54454136</c:v>
                </c:pt>
                <c:pt idx="545">
                  <c:v>1.54454136</c:v>
                </c:pt>
                <c:pt idx="546">
                  <c:v>1.54454136</c:v>
                </c:pt>
                <c:pt idx="547">
                  <c:v>1.54454136</c:v>
                </c:pt>
                <c:pt idx="548">
                  <c:v>1.54701328</c:v>
                </c:pt>
                <c:pt idx="549">
                  <c:v>1.54701328</c:v>
                </c:pt>
                <c:pt idx="550">
                  <c:v>1.54701328</c:v>
                </c:pt>
                <c:pt idx="551">
                  <c:v>1.5494446799999999</c:v>
                </c:pt>
                <c:pt idx="552">
                  <c:v>1.5494446799999999</c:v>
                </c:pt>
                <c:pt idx="553">
                  <c:v>1.5494446799999999</c:v>
                </c:pt>
                <c:pt idx="554">
                  <c:v>1.5494446799999999</c:v>
                </c:pt>
                <c:pt idx="555">
                  <c:v>1.5517883299999999</c:v>
                </c:pt>
                <c:pt idx="556">
                  <c:v>1.5517883299999999</c:v>
                </c:pt>
                <c:pt idx="557">
                  <c:v>1.5517883299999999</c:v>
                </c:pt>
                <c:pt idx="558">
                  <c:v>1.5517883299999999</c:v>
                </c:pt>
                <c:pt idx="559">
                  <c:v>1.55435038</c:v>
                </c:pt>
                <c:pt idx="560">
                  <c:v>1.55435038</c:v>
                </c:pt>
                <c:pt idx="561">
                  <c:v>1.55435038</c:v>
                </c:pt>
                <c:pt idx="562">
                  <c:v>1.55435038</c:v>
                </c:pt>
                <c:pt idx="563">
                  <c:v>1.55676937</c:v>
                </c:pt>
                <c:pt idx="564">
                  <c:v>1.55676937</c:v>
                </c:pt>
                <c:pt idx="565">
                  <c:v>1.55676937</c:v>
                </c:pt>
                <c:pt idx="566">
                  <c:v>1.55676937</c:v>
                </c:pt>
                <c:pt idx="567">
                  <c:v>1.5593814800000001</c:v>
                </c:pt>
                <c:pt idx="568">
                  <c:v>1.5593814800000001</c:v>
                </c:pt>
                <c:pt idx="569">
                  <c:v>1.5593814800000001</c:v>
                </c:pt>
                <c:pt idx="570">
                  <c:v>1.5593814800000001</c:v>
                </c:pt>
                <c:pt idx="571">
                  <c:v>1.5617637600000001</c:v>
                </c:pt>
                <c:pt idx="572">
                  <c:v>1.5617637600000001</c:v>
                </c:pt>
                <c:pt idx="573">
                  <c:v>1.5617637600000001</c:v>
                </c:pt>
                <c:pt idx="574">
                  <c:v>1.5641965900000001</c:v>
                </c:pt>
                <c:pt idx="575">
                  <c:v>1.5641965900000001</c:v>
                </c:pt>
                <c:pt idx="576">
                  <c:v>1.5641965900000001</c:v>
                </c:pt>
                <c:pt idx="577">
                  <c:v>1.5641965900000001</c:v>
                </c:pt>
                <c:pt idx="578">
                  <c:v>1.5666728000000001</c:v>
                </c:pt>
                <c:pt idx="579">
                  <c:v>1.5666728000000001</c:v>
                </c:pt>
                <c:pt idx="580">
                  <c:v>1.5666728000000001</c:v>
                </c:pt>
                <c:pt idx="581">
                  <c:v>1.5666728000000001</c:v>
                </c:pt>
                <c:pt idx="582">
                  <c:v>1.56912136</c:v>
                </c:pt>
                <c:pt idx="583">
                  <c:v>1.56912136</c:v>
                </c:pt>
                <c:pt idx="584">
                  <c:v>1.56912136</c:v>
                </c:pt>
                <c:pt idx="585">
                  <c:v>1.56912136</c:v>
                </c:pt>
                <c:pt idx="586">
                  <c:v>1.57166147</c:v>
                </c:pt>
                <c:pt idx="587">
                  <c:v>1.57166147</c:v>
                </c:pt>
                <c:pt idx="588">
                  <c:v>1.57166147</c:v>
                </c:pt>
                <c:pt idx="589">
                  <c:v>1.57166147</c:v>
                </c:pt>
                <c:pt idx="590">
                  <c:v>1.5741944299999999</c:v>
                </c:pt>
                <c:pt idx="591">
                  <c:v>1.5741944299999999</c:v>
                </c:pt>
                <c:pt idx="592">
                  <c:v>1.5741944299999999</c:v>
                </c:pt>
                <c:pt idx="593">
                  <c:v>1.5741944299999999</c:v>
                </c:pt>
                <c:pt idx="594">
                  <c:v>1.57666445</c:v>
                </c:pt>
                <c:pt idx="595">
                  <c:v>1.57666445</c:v>
                </c:pt>
                <c:pt idx="596">
                  <c:v>1.57666445</c:v>
                </c:pt>
                <c:pt idx="597">
                  <c:v>1.5792093300000001</c:v>
                </c:pt>
                <c:pt idx="598">
                  <c:v>1.5792093300000001</c:v>
                </c:pt>
                <c:pt idx="599">
                  <c:v>1.5792093300000001</c:v>
                </c:pt>
                <c:pt idx="600">
                  <c:v>1.5792093300000001</c:v>
                </c:pt>
                <c:pt idx="601">
                  <c:v>1.58157492</c:v>
                </c:pt>
                <c:pt idx="602">
                  <c:v>1.58157492</c:v>
                </c:pt>
                <c:pt idx="603">
                  <c:v>1.58157492</c:v>
                </c:pt>
                <c:pt idx="604">
                  <c:v>1.58157492</c:v>
                </c:pt>
                <c:pt idx="605">
                  <c:v>1.58391237</c:v>
                </c:pt>
                <c:pt idx="606">
                  <c:v>1.58391237</c:v>
                </c:pt>
                <c:pt idx="607">
                  <c:v>1.58391237</c:v>
                </c:pt>
                <c:pt idx="608">
                  <c:v>1.58391237</c:v>
                </c:pt>
                <c:pt idx="609">
                  <c:v>1.58646441</c:v>
                </c:pt>
                <c:pt idx="610">
                  <c:v>1.58646441</c:v>
                </c:pt>
                <c:pt idx="611">
                  <c:v>1.58646441</c:v>
                </c:pt>
                <c:pt idx="612">
                  <c:v>1.58646441</c:v>
                </c:pt>
                <c:pt idx="613">
                  <c:v>1.58906031</c:v>
                </c:pt>
                <c:pt idx="614">
                  <c:v>1.58906031</c:v>
                </c:pt>
                <c:pt idx="615">
                  <c:v>1.58906031</c:v>
                </c:pt>
                <c:pt idx="616">
                  <c:v>1.58906031</c:v>
                </c:pt>
                <c:pt idx="617">
                  <c:v>1.5914516400000001</c:v>
                </c:pt>
                <c:pt idx="618">
                  <c:v>1.5914516400000001</c:v>
                </c:pt>
                <c:pt idx="619">
                  <c:v>1.5914516400000001</c:v>
                </c:pt>
                <c:pt idx="620">
                  <c:v>1.5914516400000001</c:v>
                </c:pt>
                <c:pt idx="621">
                  <c:v>1.5939788800000001</c:v>
                </c:pt>
                <c:pt idx="622">
                  <c:v>1.5939788800000001</c:v>
                </c:pt>
                <c:pt idx="623">
                  <c:v>1.5939788800000001</c:v>
                </c:pt>
                <c:pt idx="624">
                  <c:v>1.5963215799999999</c:v>
                </c:pt>
                <c:pt idx="625">
                  <c:v>1.5963215799999999</c:v>
                </c:pt>
                <c:pt idx="626">
                  <c:v>1.5963215799999999</c:v>
                </c:pt>
                <c:pt idx="627">
                  <c:v>1.5963215799999999</c:v>
                </c:pt>
                <c:pt idx="628">
                  <c:v>1.59892178</c:v>
                </c:pt>
                <c:pt idx="629">
                  <c:v>1.59892178</c:v>
                </c:pt>
                <c:pt idx="630">
                  <c:v>1.59892178</c:v>
                </c:pt>
                <c:pt idx="631">
                  <c:v>1.59892178</c:v>
                </c:pt>
                <c:pt idx="632">
                  <c:v>1.60123682</c:v>
                </c:pt>
                <c:pt idx="633">
                  <c:v>1.60123682</c:v>
                </c:pt>
                <c:pt idx="634">
                  <c:v>1.60123682</c:v>
                </c:pt>
                <c:pt idx="635">
                  <c:v>1.60123682</c:v>
                </c:pt>
                <c:pt idx="636">
                  <c:v>1.6036486599999999</c:v>
                </c:pt>
                <c:pt idx="637">
                  <c:v>1.6036486599999999</c:v>
                </c:pt>
                <c:pt idx="638">
                  <c:v>1.6036486599999999</c:v>
                </c:pt>
                <c:pt idx="639">
                  <c:v>1.6036486599999999</c:v>
                </c:pt>
                <c:pt idx="640">
                  <c:v>1.60612822</c:v>
                </c:pt>
                <c:pt idx="641">
                  <c:v>1.60612822</c:v>
                </c:pt>
                <c:pt idx="642">
                  <c:v>1.60612822</c:v>
                </c:pt>
                <c:pt idx="643">
                  <c:v>1.60612822</c:v>
                </c:pt>
                <c:pt idx="644">
                  <c:v>1.60867977</c:v>
                </c:pt>
                <c:pt idx="645">
                  <c:v>1.60867977</c:v>
                </c:pt>
                <c:pt idx="646">
                  <c:v>1.60867977</c:v>
                </c:pt>
                <c:pt idx="647">
                  <c:v>1.61107445</c:v>
                </c:pt>
                <c:pt idx="648">
                  <c:v>1.61107445</c:v>
                </c:pt>
                <c:pt idx="649">
                  <c:v>1.61107445</c:v>
                </c:pt>
                <c:pt idx="650">
                  <c:v>1.61107445</c:v>
                </c:pt>
                <c:pt idx="651">
                  <c:v>1.6134996399999999</c:v>
                </c:pt>
                <c:pt idx="652">
                  <c:v>1.6134996399999999</c:v>
                </c:pt>
                <c:pt idx="653">
                  <c:v>1.6134996399999999</c:v>
                </c:pt>
                <c:pt idx="654">
                  <c:v>1.6134996399999999</c:v>
                </c:pt>
                <c:pt idx="655">
                  <c:v>1.6160078</c:v>
                </c:pt>
                <c:pt idx="656">
                  <c:v>1.6160078</c:v>
                </c:pt>
                <c:pt idx="657">
                  <c:v>1.6160078</c:v>
                </c:pt>
                <c:pt idx="658">
                  <c:v>1.6160078</c:v>
                </c:pt>
                <c:pt idx="659">
                  <c:v>1.6185421900000001</c:v>
                </c:pt>
                <c:pt idx="660">
                  <c:v>1.6185421900000001</c:v>
                </c:pt>
                <c:pt idx="661">
                  <c:v>1.6185421900000001</c:v>
                </c:pt>
                <c:pt idx="662">
                  <c:v>1.6185421900000001</c:v>
                </c:pt>
                <c:pt idx="663">
                  <c:v>1.6208958600000001</c:v>
                </c:pt>
                <c:pt idx="664">
                  <c:v>1.6208958600000001</c:v>
                </c:pt>
                <c:pt idx="665">
                  <c:v>1.6208958600000001</c:v>
                </c:pt>
                <c:pt idx="666">
                  <c:v>1.6208958600000001</c:v>
                </c:pt>
                <c:pt idx="667">
                  <c:v>1.62338972</c:v>
                </c:pt>
                <c:pt idx="668">
                  <c:v>1.62338972</c:v>
                </c:pt>
                <c:pt idx="669">
                  <c:v>1.62338972</c:v>
                </c:pt>
                <c:pt idx="670">
                  <c:v>1.6257033299999999</c:v>
                </c:pt>
                <c:pt idx="671">
                  <c:v>1.6257033299999999</c:v>
                </c:pt>
                <c:pt idx="672">
                  <c:v>1.6257033299999999</c:v>
                </c:pt>
                <c:pt idx="673">
                  <c:v>1.6257033299999999</c:v>
                </c:pt>
                <c:pt idx="674">
                  <c:v>1.62832165</c:v>
                </c:pt>
                <c:pt idx="675">
                  <c:v>1.62832165</c:v>
                </c:pt>
                <c:pt idx="676">
                  <c:v>1.62832165</c:v>
                </c:pt>
                <c:pt idx="677">
                  <c:v>1.62832165</c:v>
                </c:pt>
                <c:pt idx="678">
                  <c:v>1.63071108</c:v>
                </c:pt>
                <c:pt idx="679">
                  <c:v>1.63071108</c:v>
                </c:pt>
                <c:pt idx="680">
                  <c:v>1.63071108</c:v>
                </c:pt>
                <c:pt idx="681">
                  <c:v>1.63071108</c:v>
                </c:pt>
                <c:pt idx="682">
                  <c:v>1.63314486</c:v>
                </c:pt>
                <c:pt idx="683">
                  <c:v>1.63314486</c:v>
                </c:pt>
                <c:pt idx="684">
                  <c:v>1.63314486</c:v>
                </c:pt>
                <c:pt idx="685">
                  <c:v>1.63314486</c:v>
                </c:pt>
                <c:pt idx="686">
                  <c:v>1.6356048599999999</c:v>
                </c:pt>
                <c:pt idx="687">
                  <c:v>1.6356048599999999</c:v>
                </c:pt>
                <c:pt idx="688">
                  <c:v>1.6356048599999999</c:v>
                </c:pt>
                <c:pt idx="689">
                  <c:v>1.6356048599999999</c:v>
                </c:pt>
                <c:pt idx="690">
                  <c:v>1.6380071599999999</c:v>
                </c:pt>
                <c:pt idx="691">
                  <c:v>1.6380071599999999</c:v>
                </c:pt>
                <c:pt idx="692">
                  <c:v>1.6380071599999999</c:v>
                </c:pt>
                <c:pt idx="693">
                  <c:v>1.64066029</c:v>
                </c:pt>
                <c:pt idx="694">
                  <c:v>1.64066029</c:v>
                </c:pt>
                <c:pt idx="695">
                  <c:v>1.64066029</c:v>
                </c:pt>
                <c:pt idx="696">
                  <c:v>1.64066029</c:v>
                </c:pt>
                <c:pt idx="697">
                  <c:v>1.64288425</c:v>
                </c:pt>
                <c:pt idx="698">
                  <c:v>1.64288425</c:v>
                </c:pt>
                <c:pt idx="699">
                  <c:v>1.64288425</c:v>
                </c:pt>
                <c:pt idx="700">
                  <c:v>1.64288425</c:v>
                </c:pt>
                <c:pt idx="701">
                  <c:v>1.6453175499999999</c:v>
                </c:pt>
                <c:pt idx="702">
                  <c:v>1.6453175499999999</c:v>
                </c:pt>
                <c:pt idx="703">
                  <c:v>1.6453175499999999</c:v>
                </c:pt>
                <c:pt idx="704">
                  <c:v>1.6453175499999999</c:v>
                </c:pt>
                <c:pt idx="705">
                  <c:v>1.6479139300000001</c:v>
                </c:pt>
                <c:pt idx="706">
                  <c:v>1.6479139300000001</c:v>
                </c:pt>
                <c:pt idx="707">
                  <c:v>1.6479139300000001</c:v>
                </c:pt>
                <c:pt idx="708">
                  <c:v>1.6479139300000001</c:v>
                </c:pt>
                <c:pt idx="709">
                  <c:v>1.6504206699999999</c:v>
                </c:pt>
                <c:pt idx="710">
                  <c:v>1.6504206699999999</c:v>
                </c:pt>
                <c:pt idx="711">
                  <c:v>1.6504206699999999</c:v>
                </c:pt>
                <c:pt idx="712">
                  <c:v>1.6504206699999999</c:v>
                </c:pt>
                <c:pt idx="713">
                  <c:v>1.6528425200000001</c:v>
                </c:pt>
                <c:pt idx="714">
                  <c:v>1.6528425200000001</c:v>
                </c:pt>
                <c:pt idx="715">
                  <c:v>1.6528425200000001</c:v>
                </c:pt>
                <c:pt idx="716">
                  <c:v>1.6528425200000001</c:v>
                </c:pt>
                <c:pt idx="717">
                  <c:v>1.6551579999999999</c:v>
                </c:pt>
                <c:pt idx="718">
                  <c:v>1.6551579999999999</c:v>
                </c:pt>
                <c:pt idx="719">
                  <c:v>1.6551579999999999</c:v>
                </c:pt>
                <c:pt idx="720">
                  <c:v>1.6576027900000001</c:v>
                </c:pt>
                <c:pt idx="721">
                  <c:v>1.6576027900000001</c:v>
                </c:pt>
                <c:pt idx="722">
                  <c:v>1.6576027900000001</c:v>
                </c:pt>
                <c:pt idx="723">
                  <c:v>1.6576027900000001</c:v>
                </c:pt>
                <c:pt idx="724">
                  <c:v>1.65997219</c:v>
                </c:pt>
                <c:pt idx="725">
                  <c:v>1.65997219</c:v>
                </c:pt>
                <c:pt idx="726">
                  <c:v>1.65997219</c:v>
                </c:pt>
                <c:pt idx="727">
                  <c:v>1.65997219</c:v>
                </c:pt>
                <c:pt idx="728">
                  <c:v>1.6624646199999999</c:v>
                </c:pt>
                <c:pt idx="729">
                  <c:v>1.6624646199999999</c:v>
                </c:pt>
                <c:pt idx="730">
                  <c:v>1.6624646199999999</c:v>
                </c:pt>
                <c:pt idx="731">
                  <c:v>1.6624646199999999</c:v>
                </c:pt>
                <c:pt idx="732">
                  <c:v>1.6648793200000001</c:v>
                </c:pt>
                <c:pt idx="733">
                  <c:v>1.6648793200000001</c:v>
                </c:pt>
                <c:pt idx="734">
                  <c:v>1.6648793200000001</c:v>
                </c:pt>
                <c:pt idx="735">
                  <c:v>1.6648793200000001</c:v>
                </c:pt>
                <c:pt idx="736">
                  <c:v>1.66720724</c:v>
                </c:pt>
                <c:pt idx="737">
                  <c:v>1.66720724</c:v>
                </c:pt>
                <c:pt idx="738">
                  <c:v>1.66720724</c:v>
                </c:pt>
                <c:pt idx="739">
                  <c:v>1.66720724</c:v>
                </c:pt>
                <c:pt idx="740">
                  <c:v>1.6697869299999999</c:v>
                </c:pt>
                <c:pt idx="741">
                  <c:v>1.6697869299999999</c:v>
                </c:pt>
                <c:pt idx="742">
                  <c:v>1.6697869299999999</c:v>
                </c:pt>
                <c:pt idx="743">
                  <c:v>1.6720924399999999</c:v>
                </c:pt>
                <c:pt idx="744">
                  <c:v>1.6720924399999999</c:v>
                </c:pt>
                <c:pt idx="745">
                  <c:v>1.6720924399999999</c:v>
                </c:pt>
                <c:pt idx="746">
                  <c:v>1.6720924399999999</c:v>
                </c:pt>
                <c:pt idx="747">
                  <c:v>1.6745481499999999</c:v>
                </c:pt>
                <c:pt idx="748">
                  <c:v>1.6745481499999999</c:v>
                </c:pt>
                <c:pt idx="749">
                  <c:v>1.6745481499999999</c:v>
                </c:pt>
                <c:pt idx="750">
                  <c:v>1.6745481499999999</c:v>
                </c:pt>
                <c:pt idx="751">
                  <c:v>1.6772203400000001</c:v>
                </c:pt>
                <c:pt idx="752">
                  <c:v>1.6772203400000001</c:v>
                </c:pt>
                <c:pt idx="753">
                  <c:v>1.6772203400000001</c:v>
                </c:pt>
                <c:pt idx="754">
                  <c:v>1.6772203400000001</c:v>
                </c:pt>
                <c:pt idx="755">
                  <c:v>1.6795973799999999</c:v>
                </c:pt>
                <c:pt idx="756">
                  <c:v>1.6795973799999999</c:v>
                </c:pt>
                <c:pt idx="757">
                  <c:v>1.6795973799999999</c:v>
                </c:pt>
                <c:pt idx="758">
                  <c:v>1.6795973799999999</c:v>
                </c:pt>
                <c:pt idx="759">
                  <c:v>1.682301</c:v>
                </c:pt>
                <c:pt idx="760">
                  <c:v>1.682301</c:v>
                </c:pt>
                <c:pt idx="761">
                  <c:v>1.682301</c:v>
                </c:pt>
                <c:pt idx="762">
                  <c:v>1.682301</c:v>
                </c:pt>
                <c:pt idx="763">
                  <c:v>1.6847763099999999</c:v>
                </c:pt>
                <c:pt idx="764">
                  <c:v>1.6847763099999999</c:v>
                </c:pt>
                <c:pt idx="765">
                  <c:v>1.6847763099999999</c:v>
                </c:pt>
                <c:pt idx="766">
                  <c:v>1.6872081800000001</c:v>
                </c:pt>
                <c:pt idx="767">
                  <c:v>1.6872081800000001</c:v>
                </c:pt>
                <c:pt idx="768">
                  <c:v>1.6872081800000001</c:v>
                </c:pt>
                <c:pt idx="769">
                  <c:v>1.6872081800000001</c:v>
                </c:pt>
                <c:pt idx="770">
                  <c:v>1.6895608900000001</c:v>
                </c:pt>
                <c:pt idx="771">
                  <c:v>1.6895608900000001</c:v>
                </c:pt>
                <c:pt idx="772">
                  <c:v>1.6895608900000001</c:v>
                </c:pt>
                <c:pt idx="773">
                  <c:v>1.6895608900000001</c:v>
                </c:pt>
                <c:pt idx="774">
                  <c:v>1.691783</c:v>
                </c:pt>
                <c:pt idx="775">
                  <c:v>1.691783</c:v>
                </c:pt>
                <c:pt idx="776">
                  <c:v>1.691783</c:v>
                </c:pt>
                <c:pt idx="777">
                  <c:v>1.691783</c:v>
                </c:pt>
                <c:pt idx="778">
                  <c:v>1.6942477199999999</c:v>
                </c:pt>
                <c:pt idx="779">
                  <c:v>1.6942477199999999</c:v>
                </c:pt>
                <c:pt idx="780">
                  <c:v>1.6942477199999999</c:v>
                </c:pt>
                <c:pt idx="781">
                  <c:v>1.6942477199999999</c:v>
                </c:pt>
                <c:pt idx="782">
                  <c:v>1.6968135799999999</c:v>
                </c:pt>
                <c:pt idx="783">
                  <c:v>1.6968135799999999</c:v>
                </c:pt>
                <c:pt idx="784">
                  <c:v>1.6968135799999999</c:v>
                </c:pt>
                <c:pt idx="785">
                  <c:v>1.6968135799999999</c:v>
                </c:pt>
                <c:pt idx="786">
                  <c:v>1.6992068300000001</c:v>
                </c:pt>
                <c:pt idx="787">
                  <c:v>1.6992068300000001</c:v>
                </c:pt>
                <c:pt idx="788">
                  <c:v>1.6992068300000001</c:v>
                </c:pt>
                <c:pt idx="789">
                  <c:v>1.7015800000000001</c:v>
                </c:pt>
                <c:pt idx="790">
                  <c:v>1.7015800000000001</c:v>
                </c:pt>
                <c:pt idx="791">
                  <c:v>1.7015800000000001</c:v>
                </c:pt>
                <c:pt idx="792">
                  <c:v>1.7015800000000001</c:v>
                </c:pt>
                <c:pt idx="793">
                  <c:v>1.70397949</c:v>
                </c:pt>
                <c:pt idx="794">
                  <c:v>1.70397949</c:v>
                </c:pt>
                <c:pt idx="795">
                  <c:v>1.70397949</c:v>
                </c:pt>
                <c:pt idx="796">
                  <c:v>1.70397949</c:v>
                </c:pt>
                <c:pt idx="797">
                  <c:v>1.7064323400000001</c:v>
                </c:pt>
                <c:pt idx="798">
                  <c:v>1.7064323400000001</c:v>
                </c:pt>
                <c:pt idx="799">
                  <c:v>1.7064323400000001</c:v>
                </c:pt>
                <c:pt idx="800">
                  <c:v>1.7064323400000001</c:v>
                </c:pt>
                <c:pt idx="801">
                  <c:v>1.7088561099999999</c:v>
                </c:pt>
                <c:pt idx="802">
                  <c:v>1.7088561099999999</c:v>
                </c:pt>
                <c:pt idx="803">
                  <c:v>1.7088561099999999</c:v>
                </c:pt>
                <c:pt idx="804">
                  <c:v>1.7088561099999999</c:v>
                </c:pt>
                <c:pt idx="805">
                  <c:v>1.71136713</c:v>
                </c:pt>
                <c:pt idx="806">
                  <c:v>1.71136713</c:v>
                </c:pt>
                <c:pt idx="807">
                  <c:v>1.71136713</c:v>
                </c:pt>
                <c:pt idx="808">
                  <c:v>1.71136713</c:v>
                </c:pt>
                <c:pt idx="809">
                  <c:v>1.7136150000000001</c:v>
                </c:pt>
                <c:pt idx="810">
                  <c:v>1.7136150000000001</c:v>
                </c:pt>
                <c:pt idx="811">
                  <c:v>1.7136150000000001</c:v>
                </c:pt>
                <c:pt idx="812">
                  <c:v>1.7136150000000001</c:v>
                </c:pt>
                <c:pt idx="813">
                  <c:v>1.7161340700000001</c:v>
                </c:pt>
                <c:pt idx="814">
                  <c:v>1.7161340700000001</c:v>
                </c:pt>
                <c:pt idx="815">
                  <c:v>1.7161340700000001</c:v>
                </c:pt>
                <c:pt idx="816">
                  <c:v>1.71848774</c:v>
                </c:pt>
                <c:pt idx="817">
                  <c:v>1.71848774</c:v>
                </c:pt>
                <c:pt idx="818">
                  <c:v>1.71848774</c:v>
                </c:pt>
                <c:pt idx="819">
                  <c:v>1.71848774</c:v>
                </c:pt>
                <c:pt idx="820">
                  <c:v>1.7210822100000001</c:v>
                </c:pt>
                <c:pt idx="821">
                  <c:v>1.7210822100000001</c:v>
                </c:pt>
                <c:pt idx="822">
                  <c:v>1.7210822100000001</c:v>
                </c:pt>
                <c:pt idx="823">
                  <c:v>1.7210822100000001</c:v>
                </c:pt>
                <c:pt idx="824">
                  <c:v>1.72350121</c:v>
                </c:pt>
                <c:pt idx="825">
                  <c:v>1.72350121</c:v>
                </c:pt>
                <c:pt idx="826">
                  <c:v>1.72350121</c:v>
                </c:pt>
                <c:pt idx="827">
                  <c:v>1.72350121</c:v>
                </c:pt>
                <c:pt idx="828">
                  <c:v>1.7259388</c:v>
                </c:pt>
                <c:pt idx="829">
                  <c:v>1.7259388</c:v>
                </c:pt>
                <c:pt idx="830">
                  <c:v>1.7259388</c:v>
                </c:pt>
                <c:pt idx="831">
                  <c:v>1.7259388</c:v>
                </c:pt>
                <c:pt idx="832">
                  <c:v>1.728178</c:v>
                </c:pt>
                <c:pt idx="833">
                  <c:v>1.728178</c:v>
                </c:pt>
                <c:pt idx="834">
                  <c:v>1.728178</c:v>
                </c:pt>
                <c:pt idx="835">
                  <c:v>1.728178</c:v>
                </c:pt>
                <c:pt idx="836">
                  <c:v>1.7306718800000001</c:v>
                </c:pt>
                <c:pt idx="837">
                  <c:v>1.7306718800000001</c:v>
                </c:pt>
                <c:pt idx="838">
                  <c:v>1.7306718800000001</c:v>
                </c:pt>
                <c:pt idx="839">
                  <c:v>1.7331342700000001</c:v>
                </c:pt>
                <c:pt idx="840">
                  <c:v>1.7331342700000001</c:v>
                </c:pt>
                <c:pt idx="841">
                  <c:v>1.7331342700000001</c:v>
                </c:pt>
                <c:pt idx="842">
                  <c:v>1.7331342700000001</c:v>
                </c:pt>
                <c:pt idx="843">
                  <c:v>1.7355599399999999</c:v>
                </c:pt>
                <c:pt idx="844">
                  <c:v>1.7355599399999999</c:v>
                </c:pt>
                <c:pt idx="845">
                  <c:v>1.7355599399999999</c:v>
                </c:pt>
                <c:pt idx="846">
                  <c:v>1.7355599399999999</c:v>
                </c:pt>
                <c:pt idx="847">
                  <c:v>1.7380247099999999</c:v>
                </c:pt>
                <c:pt idx="848">
                  <c:v>1.7380247099999999</c:v>
                </c:pt>
                <c:pt idx="849">
                  <c:v>1.7380247099999999</c:v>
                </c:pt>
                <c:pt idx="850">
                  <c:v>1.7380247099999999</c:v>
                </c:pt>
                <c:pt idx="851">
                  <c:v>1.7404151000000001</c:v>
                </c:pt>
                <c:pt idx="852">
                  <c:v>1.7404151000000001</c:v>
                </c:pt>
                <c:pt idx="853">
                  <c:v>1.7404151000000001</c:v>
                </c:pt>
                <c:pt idx="854">
                  <c:v>1.7404151000000001</c:v>
                </c:pt>
                <c:pt idx="855">
                  <c:v>1.7428131099999999</c:v>
                </c:pt>
                <c:pt idx="856">
                  <c:v>1.7428131099999999</c:v>
                </c:pt>
                <c:pt idx="857">
                  <c:v>1.7428131099999999</c:v>
                </c:pt>
                <c:pt idx="858">
                  <c:v>1.7428131099999999</c:v>
                </c:pt>
                <c:pt idx="859">
                  <c:v>1.7451591500000001</c:v>
                </c:pt>
                <c:pt idx="860">
                  <c:v>1.7451591500000001</c:v>
                </c:pt>
                <c:pt idx="861">
                  <c:v>1.7451591500000001</c:v>
                </c:pt>
                <c:pt idx="862">
                  <c:v>1.74746037</c:v>
                </c:pt>
                <c:pt idx="863">
                  <c:v>1.74746037</c:v>
                </c:pt>
                <c:pt idx="864">
                  <c:v>1.74746037</c:v>
                </c:pt>
                <c:pt idx="865">
                  <c:v>1.74746037</c:v>
                </c:pt>
                <c:pt idx="866">
                  <c:v>1.74987888</c:v>
                </c:pt>
                <c:pt idx="867">
                  <c:v>1.74987888</c:v>
                </c:pt>
                <c:pt idx="868">
                  <c:v>1.74987888</c:v>
                </c:pt>
                <c:pt idx="869">
                  <c:v>1.74987888</c:v>
                </c:pt>
                <c:pt idx="870">
                  <c:v>1.7523927699999999</c:v>
                </c:pt>
                <c:pt idx="871">
                  <c:v>1.7523927699999999</c:v>
                </c:pt>
                <c:pt idx="872">
                  <c:v>1.7523927699999999</c:v>
                </c:pt>
                <c:pt idx="873">
                  <c:v>1.7523927699999999</c:v>
                </c:pt>
                <c:pt idx="874">
                  <c:v>1.7546334299999999</c:v>
                </c:pt>
                <c:pt idx="875">
                  <c:v>1.7546334299999999</c:v>
                </c:pt>
                <c:pt idx="876">
                  <c:v>1.7546334299999999</c:v>
                </c:pt>
                <c:pt idx="877">
                  <c:v>1.7546334299999999</c:v>
                </c:pt>
                <c:pt idx="878">
                  <c:v>1.7571654299999999</c:v>
                </c:pt>
                <c:pt idx="879">
                  <c:v>1.7571654299999999</c:v>
                </c:pt>
                <c:pt idx="880">
                  <c:v>1.7571654299999999</c:v>
                </c:pt>
                <c:pt idx="881">
                  <c:v>1.7571654299999999</c:v>
                </c:pt>
                <c:pt idx="882">
                  <c:v>1.7596039999999999</c:v>
                </c:pt>
                <c:pt idx="883">
                  <c:v>1.7596039999999999</c:v>
                </c:pt>
                <c:pt idx="884">
                  <c:v>1.7596039999999999</c:v>
                </c:pt>
                <c:pt idx="885">
                  <c:v>1.7618923200000001</c:v>
                </c:pt>
                <c:pt idx="886">
                  <c:v>1.7618923200000001</c:v>
                </c:pt>
                <c:pt idx="887">
                  <c:v>1.7618923200000001</c:v>
                </c:pt>
                <c:pt idx="888">
                  <c:v>1.7618923200000001</c:v>
                </c:pt>
                <c:pt idx="889">
                  <c:v>1.76429272</c:v>
                </c:pt>
                <c:pt idx="890">
                  <c:v>1.76429272</c:v>
                </c:pt>
                <c:pt idx="891">
                  <c:v>1.76429272</c:v>
                </c:pt>
                <c:pt idx="892">
                  <c:v>1.76429272</c:v>
                </c:pt>
                <c:pt idx="893">
                  <c:v>1.76661873</c:v>
                </c:pt>
                <c:pt idx="894">
                  <c:v>1.76661873</c:v>
                </c:pt>
                <c:pt idx="895">
                  <c:v>1.76661873</c:v>
                </c:pt>
                <c:pt idx="896">
                  <c:v>1.76661873</c:v>
                </c:pt>
                <c:pt idx="897">
                  <c:v>1.76894855</c:v>
                </c:pt>
                <c:pt idx="898">
                  <c:v>1.76894855</c:v>
                </c:pt>
                <c:pt idx="899">
                  <c:v>1.76894855</c:v>
                </c:pt>
                <c:pt idx="900">
                  <c:v>1.76894855</c:v>
                </c:pt>
                <c:pt idx="901">
                  <c:v>1.77138186</c:v>
                </c:pt>
                <c:pt idx="902">
                  <c:v>1.77138186</c:v>
                </c:pt>
                <c:pt idx="903">
                  <c:v>1.77138186</c:v>
                </c:pt>
                <c:pt idx="904">
                  <c:v>1.77138186</c:v>
                </c:pt>
                <c:pt idx="905">
                  <c:v>1.77370882</c:v>
                </c:pt>
                <c:pt idx="906">
                  <c:v>1.77370882</c:v>
                </c:pt>
                <c:pt idx="907">
                  <c:v>1.77370882</c:v>
                </c:pt>
                <c:pt idx="908">
                  <c:v>1.77370882</c:v>
                </c:pt>
                <c:pt idx="909">
                  <c:v>1.77595663</c:v>
                </c:pt>
                <c:pt idx="910">
                  <c:v>1.77595663</c:v>
                </c:pt>
                <c:pt idx="911">
                  <c:v>1.77595663</c:v>
                </c:pt>
                <c:pt idx="912">
                  <c:v>1.77835751</c:v>
                </c:pt>
                <c:pt idx="913">
                  <c:v>1.77835751</c:v>
                </c:pt>
                <c:pt idx="914">
                  <c:v>1.77835751</c:v>
                </c:pt>
                <c:pt idx="915">
                  <c:v>1.77835751</c:v>
                </c:pt>
                <c:pt idx="916">
                  <c:v>1.78083038</c:v>
                </c:pt>
                <c:pt idx="917">
                  <c:v>1.78083038</c:v>
                </c:pt>
                <c:pt idx="918">
                  <c:v>1.78083038</c:v>
                </c:pt>
                <c:pt idx="919">
                  <c:v>1.78083038</c:v>
                </c:pt>
                <c:pt idx="920">
                  <c:v>1.78319216</c:v>
                </c:pt>
                <c:pt idx="921">
                  <c:v>1.78319216</c:v>
                </c:pt>
                <c:pt idx="922">
                  <c:v>1.78319216</c:v>
                </c:pt>
                <c:pt idx="923">
                  <c:v>1.78319216</c:v>
                </c:pt>
                <c:pt idx="924">
                  <c:v>1.7854480699999999</c:v>
                </c:pt>
                <c:pt idx="925">
                  <c:v>1.7854480699999999</c:v>
                </c:pt>
                <c:pt idx="926">
                  <c:v>1.7854480699999999</c:v>
                </c:pt>
                <c:pt idx="927">
                  <c:v>1.7854480699999999</c:v>
                </c:pt>
                <c:pt idx="928">
                  <c:v>1.78791046</c:v>
                </c:pt>
                <c:pt idx="929">
                  <c:v>1.78791046</c:v>
                </c:pt>
                <c:pt idx="930">
                  <c:v>1.78791046</c:v>
                </c:pt>
                <c:pt idx="931">
                  <c:v>1.78791046</c:v>
                </c:pt>
                <c:pt idx="932">
                  <c:v>1.79038477</c:v>
                </c:pt>
                <c:pt idx="933">
                  <c:v>1.79038477</c:v>
                </c:pt>
                <c:pt idx="934">
                  <c:v>1.79038477</c:v>
                </c:pt>
                <c:pt idx="935">
                  <c:v>1.7925801299999999</c:v>
                </c:pt>
                <c:pt idx="936">
                  <c:v>1.7925801299999999</c:v>
                </c:pt>
                <c:pt idx="937">
                  <c:v>1.7925801299999999</c:v>
                </c:pt>
                <c:pt idx="938">
                  <c:v>1.7925801299999999</c:v>
                </c:pt>
                <c:pt idx="939">
                  <c:v>1.7951035500000001</c:v>
                </c:pt>
                <c:pt idx="940">
                  <c:v>1.7951035500000001</c:v>
                </c:pt>
                <c:pt idx="941">
                  <c:v>1.7951035500000001</c:v>
                </c:pt>
                <c:pt idx="942">
                  <c:v>1.7951035500000001</c:v>
                </c:pt>
                <c:pt idx="943">
                  <c:v>1.79738712</c:v>
                </c:pt>
                <c:pt idx="944">
                  <c:v>1.79738712</c:v>
                </c:pt>
                <c:pt idx="945">
                  <c:v>1.79738712</c:v>
                </c:pt>
                <c:pt idx="946">
                  <c:v>1.79738712</c:v>
                </c:pt>
                <c:pt idx="947">
                  <c:v>1.79966593</c:v>
                </c:pt>
                <c:pt idx="948">
                  <c:v>1.79966593</c:v>
                </c:pt>
                <c:pt idx="949">
                  <c:v>1.79966593</c:v>
                </c:pt>
                <c:pt idx="950">
                  <c:v>1.79966593</c:v>
                </c:pt>
                <c:pt idx="951">
                  <c:v>1.80202007</c:v>
                </c:pt>
                <c:pt idx="952">
                  <c:v>1.80202007</c:v>
                </c:pt>
                <c:pt idx="953">
                  <c:v>1.80202007</c:v>
                </c:pt>
                <c:pt idx="954">
                  <c:v>1.80202007</c:v>
                </c:pt>
                <c:pt idx="955">
                  <c:v>1.80438185</c:v>
                </c:pt>
                <c:pt idx="956">
                  <c:v>1.80438185</c:v>
                </c:pt>
                <c:pt idx="957">
                  <c:v>1.80438185</c:v>
                </c:pt>
                <c:pt idx="958">
                  <c:v>1.80673409</c:v>
                </c:pt>
                <c:pt idx="959">
                  <c:v>1.80673409</c:v>
                </c:pt>
                <c:pt idx="960">
                  <c:v>1.80673409</c:v>
                </c:pt>
                <c:pt idx="961">
                  <c:v>1.80673409</c:v>
                </c:pt>
                <c:pt idx="962">
                  <c:v>1.8090200000000001</c:v>
                </c:pt>
                <c:pt idx="963">
                  <c:v>1.8090200000000001</c:v>
                </c:pt>
                <c:pt idx="964">
                  <c:v>1.8090200000000001</c:v>
                </c:pt>
                <c:pt idx="965">
                  <c:v>1.8090200000000001</c:v>
                </c:pt>
                <c:pt idx="966">
                  <c:v>1.81128311</c:v>
                </c:pt>
                <c:pt idx="967">
                  <c:v>1.81128311</c:v>
                </c:pt>
                <c:pt idx="968">
                  <c:v>1.81128311</c:v>
                </c:pt>
                <c:pt idx="969">
                  <c:v>1.81128311</c:v>
                </c:pt>
                <c:pt idx="970">
                  <c:v>1.81378174</c:v>
                </c:pt>
                <c:pt idx="971">
                  <c:v>1.81378174</c:v>
                </c:pt>
                <c:pt idx="972">
                  <c:v>1.81378174</c:v>
                </c:pt>
                <c:pt idx="973">
                  <c:v>1.81378174</c:v>
                </c:pt>
                <c:pt idx="974">
                  <c:v>1.81607008</c:v>
                </c:pt>
                <c:pt idx="975">
                  <c:v>1.81607008</c:v>
                </c:pt>
                <c:pt idx="976">
                  <c:v>1.81607008</c:v>
                </c:pt>
                <c:pt idx="977">
                  <c:v>1.81607008</c:v>
                </c:pt>
                <c:pt idx="978">
                  <c:v>1.8182821300000001</c:v>
                </c:pt>
                <c:pt idx="979">
                  <c:v>1.8182821300000001</c:v>
                </c:pt>
                <c:pt idx="980">
                  <c:v>1.8182821300000001</c:v>
                </c:pt>
                <c:pt idx="981">
                  <c:v>1.82042551</c:v>
                </c:pt>
                <c:pt idx="982">
                  <c:v>1.82042551</c:v>
                </c:pt>
                <c:pt idx="983">
                  <c:v>1.82042551</c:v>
                </c:pt>
                <c:pt idx="984">
                  <c:v>1.82042551</c:v>
                </c:pt>
                <c:pt idx="985">
                  <c:v>1.82264757</c:v>
                </c:pt>
                <c:pt idx="986">
                  <c:v>1.82264757</c:v>
                </c:pt>
                <c:pt idx="987">
                  <c:v>1.82264757</c:v>
                </c:pt>
                <c:pt idx="988">
                  <c:v>1.82264757</c:v>
                </c:pt>
                <c:pt idx="989">
                  <c:v>1.82481289</c:v>
                </c:pt>
                <c:pt idx="990">
                  <c:v>1.82481289</c:v>
                </c:pt>
                <c:pt idx="991">
                  <c:v>1.82481289</c:v>
                </c:pt>
                <c:pt idx="992">
                  <c:v>1.82481289</c:v>
                </c:pt>
                <c:pt idx="993">
                  <c:v>1.8269138300000001</c:v>
                </c:pt>
                <c:pt idx="994">
                  <c:v>1.8269138300000001</c:v>
                </c:pt>
                <c:pt idx="995">
                  <c:v>1.8269138300000001</c:v>
                </c:pt>
                <c:pt idx="996">
                  <c:v>1.8269138300000001</c:v>
                </c:pt>
                <c:pt idx="997">
                  <c:v>1.8290591199999999</c:v>
                </c:pt>
                <c:pt idx="998">
                  <c:v>1.8290591199999999</c:v>
                </c:pt>
                <c:pt idx="999">
                  <c:v>1.8290591199999999</c:v>
                </c:pt>
                <c:pt idx="1000">
                  <c:v>1.8290591199999999</c:v>
                </c:pt>
                <c:pt idx="1001">
                  <c:v>1.83113813</c:v>
                </c:pt>
                <c:pt idx="1002">
                  <c:v>1.83113813</c:v>
                </c:pt>
                <c:pt idx="1003">
                  <c:v>1.83113813</c:v>
                </c:pt>
                <c:pt idx="1004">
                  <c:v>1.83113813</c:v>
                </c:pt>
                <c:pt idx="1005">
                  <c:v>1.83330631</c:v>
                </c:pt>
                <c:pt idx="1006">
                  <c:v>1.83330631</c:v>
                </c:pt>
                <c:pt idx="1007">
                  <c:v>1.83330631</c:v>
                </c:pt>
                <c:pt idx="1008">
                  <c:v>1.8354234700000001</c:v>
                </c:pt>
                <c:pt idx="1009">
                  <c:v>1.8354234700000001</c:v>
                </c:pt>
                <c:pt idx="1010">
                  <c:v>1.8354234700000001</c:v>
                </c:pt>
                <c:pt idx="1011">
                  <c:v>1.8354234700000001</c:v>
                </c:pt>
                <c:pt idx="1012">
                  <c:v>1.8382616000000001</c:v>
                </c:pt>
                <c:pt idx="1013">
                  <c:v>1.8382616000000001</c:v>
                </c:pt>
                <c:pt idx="1014">
                  <c:v>1.8382616000000001</c:v>
                </c:pt>
                <c:pt idx="1015">
                  <c:v>1.8382616000000001</c:v>
                </c:pt>
                <c:pt idx="1016">
                  <c:v>1.84294176</c:v>
                </c:pt>
                <c:pt idx="1017">
                  <c:v>1.84294176</c:v>
                </c:pt>
                <c:pt idx="1018">
                  <c:v>1.84294176</c:v>
                </c:pt>
                <c:pt idx="1019">
                  <c:v>1.84294176</c:v>
                </c:pt>
                <c:pt idx="1020">
                  <c:v>1.8534817699999999</c:v>
                </c:pt>
                <c:pt idx="1021">
                  <c:v>1.8534817699999999</c:v>
                </c:pt>
                <c:pt idx="1022">
                  <c:v>1.8534817699999999</c:v>
                </c:pt>
                <c:pt idx="1023">
                  <c:v>1.8534817699999999</c:v>
                </c:pt>
                <c:pt idx="1024">
                  <c:v>1.8951597200000001</c:v>
                </c:pt>
                <c:pt idx="1025">
                  <c:v>1.8951597200000001</c:v>
                </c:pt>
                <c:pt idx="1026">
                  <c:v>1.8951597200000001</c:v>
                </c:pt>
                <c:pt idx="1027">
                  <c:v>1.8951597200000001</c:v>
                </c:pt>
                <c:pt idx="1028">
                  <c:v>1.96930647</c:v>
                </c:pt>
                <c:pt idx="1029">
                  <c:v>1.96930647</c:v>
                </c:pt>
                <c:pt idx="1030">
                  <c:v>1.96930647</c:v>
                </c:pt>
                <c:pt idx="1031">
                  <c:v>2.058805</c:v>
                </c:pt>
                <c:pt idx="1032">
                  <c:v>2.058805</c:v>
                </c:pt>
                <c:pt idx="1033">
                  <c:v>2.058805</c:v>
                </c:pt>
                <c:pt idx="1034">
                  <c:v>2.058805</c:v>
                </c:pt>
                <c:pt idx="1035">
                  <c:v>2.1116232899999998</c:v>
                </c:pt>
                <c:pt idx="1036">
                  <c:v>2.1116232899999998</c:v>
                </c:pt>
                <c:pt idx="1037">
                  <c:v>2.1116232899999998</c:v>
                </c:pt>
                <c:pt idx="1038">
                  <c:v>2.1116232899999998</c:v>
                </c:pt>
                <c:pt idx="1039">
                  <c:v>2.1280503300000002</c:v>
                </c:pt>
                <c:pt idx="1040">
                  <c:v>2.1280503300000002</c:v>
                </c:pt>
                <c:pt idx="1041">
                  <c:v>2.1280503300000002</c:v>
                </c:pt>
                <c:pt idx="1042">
                  <c:v>2.1280503300000002</c:v>
                </c:pt>
                <c:pt idx="1043">
                  <c:v>2.1378207200000001</c:v>
                </c:pt>
                <c:pt idx="1044">
                  <c:v>2.1378207200000001</c:v>
                </c:pt>
                <c:pt idx="1045">
                  <c:v>2.1378207200000001</c:v>
                </c:pt>
                <c:pt idx="1046">
                  <c:v>2.1378207200000001</c:v>
                </c:pt>
                <c:pt idx="1047">
                  <c:v>2.1492279999999999</c:v>
                </c:pt>
                <c:pt idx="1048">
                  <c:v>2.1492279999999999</c:v>
                </c:pt>
                <c:pt idx="1049">
                  <c:v>2.1492279999999999</c:v>
                </c:pt>
                <c:pt idx="1050">
                  <c:v>2.1492279999999999</c:v>
                </c:pt>
                <c:pt idx="1051">
                  <c:v>2.16216469</c:v>
                </c:pt>
                <c:pt idx="1052">
                  <c:v>2.16216469</c:v>
                </c:pt>
                <c:pt idx="1053">
                  <c:v>2.16216469</c:v>
                </c:pt>
                <c:pt idx="1054">
                  <c:v>2.1736507399999998</c:v>
                </c:pt>
                <c:pt idx="1055">
                  <c:v>2.1736507399999998</c:v>
                </c:pt>
                <c:pt idx="1056">
                  <c:v>2.1736507399999998</c:v>
                </c:pt>
                <c:pt idx="1057">
                  <c:v>2.1736507399999998</c:v>
                </c:pt>
                <c:pt idx="1058">
                  <c:v>2.1857833900000001</c:v>
                </c:pt>
                <c:pt idx="1059">
                  <c:v>2.1857833900000001</c:v>
                </c:pt>
                <c:pt idx="1060">
                  <c:v>2.1857833900000001</c:v>
                </c:pt>
                <c:pt idx="1061">
                  <c:v>2.1857833900000001</c:v>
                </c:pt>
                <c:pt idx="1062">
                  <c:v>2.1992058800000001</c:v>
                </c:pt>
                <c:pt idx="1063">
                  <c:v>2.1992058800000001</c:v>
                </c:pt>
                <c:pt idx="1064">
                  <c:v>2.1992058800000001</c:v>
                </c:pt>
                <c:pt idx="1065">
                  <c:v>2.1992058800000001</c:v>
                </c:pt>
                <c:pt idx="1066">
                  <c:v>2.2116769999999999</c:v>
                </c:pt>
                <c:pt idx="1067">
                  <c:v>2.2116769999999999</c:v>
                </c:pt>
                <c:pt idx="1068">
                  <c:v>2.2116769999999999</c:v>
                </c:pt>
                <c:pt idx="1069">
                  <c:v>2.2116769999999999</c:v>
                </c:pt>
                <c:pt idx="1070">
                  <c:v>2.2237114899999999</c:v>
                </c:pt>
                <c:pt idx="1071">
                  <c:v>2.2237114899999999</c:v>
                </c:pt>
                <c:pt idx="1072">
                  <c:v>2.2237114899999999</c:v>
                </c:pt>
                <c:pt idx="1073">
                  <c:v>2.2237114899999999</c:v>
                </c:pt>
                <c:pt idx="1074">
                  <c:v>2.2360925699999998</c:v>
                </c:pt>
                <c:pt idx="1075">
                  <c:v>2.2360925699999998</c:v>
                </c:pt>
                <c:pt idx="1076">
                  <c:v>2.2360925699999998</c:v>
                </c:pt>
                <c:pt idx="1077">
                  <c:v>2.2469506300000002</c:v>
                </c:pt>
                <c:pt idx="1078">
                  <c:v>2.2469506300000002</c:v>
                </c:pt>
                <c:pt idx="1079">
                  <c:v>2.2469506300000002</c:v>
                </c:pt>
                <c:pt idx="1080">
                  <c:v>2.2469506300000002</c:v>
                </c:pt>
                <c:pt idx="1081">
                  <c:v>2.2566194500000001</c:v>
                </c:pt>
                <c:pt idx="1082">
                  <c:v>2.2566194500000001</c:v>
                </c:pt>
                <c:pt idx="1083">
                  <c:v>2.2566194500000001</c:v>
                </c:pt>
                <c:pt idx="1084">
                  <c:v>2.2566194500000001</c:v>
                </c:pt>
                <c:pt idx="1085">
                  <c:v>2.2668180000000002</c:v>
                </c:pt>
                <c:pt idx="1086">
                  <c:v>2.2668180000000002</c:v>
                </c:pt>
                <c:pt idx="1087">
                  <c:v>2.2668180000000002</c:v>
                </c:pt>
                <c:pt idx="1088">
                  <c:v>2.2668180000000002</c:v>
                </c:pt>
                <c:pt idx="1089">
                  <c:v>2.27743626</c:v>
                </c:pt>
                <c:pt idx="1090">
                  <c:v>2.27743626</c:v>
                </c:pt>
                <c:pt idx="1091">
                  <c:v>2.27743626</c:v>
                </c:pt>
                <c:pt idx="1092">
                  <c:v>2.27743626</c:v>
                </c:pt>
                <c:pt idx="1093">
                  <c:v>2.2915425300000001</c:v>
                </c:pt>
                <c:pt idx="1094">
                  <c:v>2.2915425300000001</c:v>
                </c:pt>
                <c:pt idx="1095">
                  <c:v>2.2915425300000001</c:v>
                </c:pt>
                <c:pt idx="1096">
                  <c:v>2.2915425300000001</c:v>
                </c:pt>
                <c:pt idx="1097">
                  <c:v>2.3106317500000002</c:v>
                </c:pt>
                <c:pt idx="1098">
                  <c:v>2.3106317500000002</c:v>
                </c:pt>
                <c:pt idx="1099">
                  <c:v>2.3106317500000002</c:v>
                </c:pt>
                <c:pt idx="1100">
                  <c:v>2.3106317500000002</c:v>
                </c:pt>
                <c:pt idx="1101">
                  <c:v>2.3360314400000002</c:v>
                </c:pt>
                <c:pt idx="1102">
                  <c:v>2.3360314400000002</c:v>
                </c:pt>
                <c:pt idx="1103">
                  <c:v>2.3360314400000002</c:v>
                </c:pt>
                <c:pt idx="1104">
                  <c:v>2.3650822599999999</c:v>
                </c:pt>
                <c:pt idx="1105">
                  <c:v>2.3650822599999999</c:v>
                </c:pt>
                <c:pt idx="1106">
                  <c:v>2.3650822599999999</c:v>
                </c:pt>
                <c:pt idx="1107">
                  <c:v>2.3650822599999999</c:v>
                </c:pt>
                <c:pt idx="1108">
                  <c:v>2.3926315300000001</c:v>
                </c:pt>
                <c:pt idx="1109">
                  <c:v>2.3926315300000001</c:v>
                </c:pt>
                <c:pt idx="1110">
                  <c:v>2.3926315300000001</c:v>
                </c:pt>
                <c:pt idx="1111">
                  <c:v>2.3926315300000001</c:v>
                </c:pt>
                <c:pt idx="1112">
                  <c:v>2.4149875600000001</c:v>
                </c:pt>
                <c:pt idx="1113">
                  <c:v>2.4149875600000001</c:v>
                </c:pt>
                <c:pt idx="1114">
                  <c:v>2.4149875600000001</c:v>
                </c:pt>
                <c:pt idx="1115">
                  <c:v>2.4149875600000001</c:v>
                </c:pt>
                <c:pt idx="1116">
                  <c:v>2.434463</c:v>
                </c:pt>
                <c:pt idx="1117">
                  <c:v>2.434463</c:v>
                </c:pt>
                <c:pt idx="1118">
                  <c:v>2.434463</c:v>
                </c:pt>
                <c:pt idx="1119">
                  <c:v>2.434463</c:v>
                </c:pt>
                <c:pt idx="1120">
                  <c:v>2.4500679999999999</c:v>
                </c:pt>
                <c:pt idx="1121">
                  <c:v>2.4500679999999999</c:v>
                </c:pt>
                <c:pt idx="1122">
                  <c:v>2.4500679999999999</c:v>
                </c:pt>
                <c:pt idx="1123">
                  <c:v>2.4500679999999999</c:v>
                </c:pt>
                <c:pt idx="1124">
                  <c:v>2.4645266499999998</c:v>
                </c:pt>
                <c:pt idx="1125">
                  <c:v>2.4645266499999998</c:v>
                </c:pt>
                <c:pt idx="1126">
                  <c:v>2.4645266499999998</c:v>
                </c:pt>
                <c:pt idx="1127">
                  <c:v>2.476645</c:v>
                </c:pt>
                <c:pt idx="1128">
                  <c:v>2.476645</c:v>
                </c:pt>
                <c:pt idx="1129">
                  <c:v>2.476645</c:v>
                </c:pt>
                <c:pt idx="1130">
                  <c:v>2.476645</c:v>
                </c:pt>
                <c:pt idx="1131">
                  <c:v>2.48539829</c:v>
                </c:pt>
                <c:pt idx="1132">
                  <c:v>2.48539829</c:v>
                </c:pt>
                <c:pt idx="1133">
                  <c:v>2.48539829</c:v>
                </c:pt>
                <c:pt idx="1134">
                  <c:v>2.48539829</c:v>
                </c:pt>
                <c:pt idx="1135">
                  <c:v>2.4945445099999999</c:v>
                </c:pt>
                <c:pt idx="1136">
                  <c:v>2.4945445099999999</c:v>
                </c:pt>
                <c:pt idx="1137">
                  <c:v>2.4945445099999999</c:v>
                </c:pt>
                <c:pt idx="1138">
                  <c:v>2.4945445099999999</c:v>
                </c:pt>
                <c:pt idx="1139">
                  <c:v>2.5038200000000002</c:v>
                </c:pt>
                <c:pt idx="1140">
                  <c:v>2.5038200000000002</c:v>
                </c:pt>
                <c:pt idx="1141">
                  <c:v>2.5038200000000002</c:v>
                </c:pt>
                <c:pt idx="1142">
                  <c:v>2.5038200000000002</c:v>
                </c:pt>
                <c:pt idx="1143">
                  <c:v>2.5124629999999999</c:v>
                </c:pt>
                <c:pt idx="1144">
                  <c:v>2.5124629999999999</c:v>
                </c:pt>
                <c:pt idx="1145">
                  <c:v>2.5124629999999999</c:v>
                </c:pt>
                <c:pt idx="1146">
                  <c:v>2.5124629999999999</c:v>
                </c:pt>
                <c:pt idx="1147">
                  <c:v>2.5202813100000001</c:v>
                </c:pt>
                <c:pt idx="1148">
                  <c:v>2.5202813100000001</c:v>
                </c:pt>
                <c:pt idx="1149">
                  <c:v>2.5202813100000001</c:v>
                </c:pt>
                <c:pt idx="1150">
                  <c:v>2.5279088000000001</c:v>
                </c:pt>
                <c:pt idx="1151">
                  <c:v>2.5279088000000001</c:v>
                </c:pt>
                <c:pt idx="1152">
                  <c:v>2.5279088000000001</c:v>
                </c:pt>
                <c:pt idx="1153">
                  <c:v>2.5279088000000001</c:v>
                </c:pt>
                <c:pt idx="1154">
                  <c:v>2.5353636700000002</c:v>
                </c:pt>
                <c:pt idx="1155">
                  <c:v>2.5353636700000002</c:v>
                </c:pt>
                <c:pt idx="1156">
                  <c:v>2.5353636700000002</c:v>
                </c:pt>
                <c:pt idx="1157">
                  <c:v>2.5353636700000002</c:v>
                </c:pt>
                <c:pt idx="1158">
                  <c:v>2.5426980000000001</c:v>
                </c:pt>
                <c:pt idx="1159">
                  <c:v>2.5426980000000001</c:v>
                </c:pt>
                <c:pt idx="1160">
                  <c:v>2.5426980000000001</c:v>
                </c:pt>
                <c:pt idx="1161">
                  <c:v>2.5426980000000001</c:v>
                </c:pt>
                <c:pt idx="1162">
                  <c:v>2.54956</c:v>
                </c:pt>
                <c:pt idx="1163">
                  <c:v>2.54956</c:v>
                </c:pt>
                <c:pt idx="1164">
                  <c:v>2.54956</c:v>
                </c:pt>
                <c:pt idx="1165">
                  <c:v>2.54956</c:v>
                </c:pt>
                <c:pt idx="1166">
                  <c:v>2.55639124</c:v>
                </c:pt>
                <c:pt idx="1167">
                  <c:v>2.55639124</c:v>
                </c:pt>
                <c:pt idx="1168">
                  <c:v>2.55639124</c:v>
                </c:pt>
                <c:pt idx="1169">
                  <c:v>2.55639124</c:v>
                </c:pt>
                <c:pt idx="1170">
                  <c:v>2.5630664799999998</c:v>
                </c:pt>
                <c:pt idx="1171">
                  <c:v>2.5630664799999998</c:v>
                </c:pt>
                <c:pt idx="1172">
                  <c:v>2.5630664799999998</c:v>
                </c:pt>
                <c:pt idx="1173">
                  <c:v>2.56975555</c:v>
                </c:pt>
                <c:pt idx="1174">
                  <c:v>2.56975555</c:v>
                </c:pt>
                <c:pt idx="1175">
                  <c:v>2.56975555</c:v>
                </c:pt>
                <c:pt idx="1176">
                  <c:v>2.56975555</c:v>
                </c:pt>
                <c:pt idx="1177">
                  <c:v>2.5759449999999999</c:v>
                </c:pt>
                <c:pt idx="1178">
                  <c:v>2.5759449999999999</c:v>
                </c:pt>
                <c:pt idx="1179">
                  <c:v>2.5759449999999999</c:v>
                </c:pt>
                <c:pt idx="1180">
                  <c:v>2.5759449999999999</c:v>
                </c:pt>
                <c:pt idx="1181">
                  <c:v>2.5818061800000001</c:v>
                </c:pt>
                <c:pt idx="1182">
                  <c:v>2.5818061800000001</c:v>
                </c:pt>
                <c:pt idx="1183">
                  <c:v>2.5818061800000001</c:v>
                </c:pt>
                <c:pt idx="1184">
                  <c:v>2.5818061800000001</c:v>
                </c:pt>
                <c:pt idx="1185">
                  <c:v>2.5872407000000002</c:v>
                </c:pt>
                <c:pt idx="1186">
                  <c:v>2.5872407000000002</c:v>
                </c:pt>
                <c:pt idx="1187">
                  <c:v>2.5872407000000002</c:v>
                </c:pt>
                <c:pt idx="1188">
                  <c:v>2.5872407000000002</c:v>
                </c:pt>
                <c:pt idx="1189">
                  <c:v>2.5925455099999999</c:v>
                </c:pt>
                <c:pt idx="1190">
                  <c:v>2.5925455099999999</c:v>
                </c:pt>
                <c:pt idx="1191">
                  <c:v>2.5925455099999999</c:v>
                </c:pt>
                <c:pt idx="1192">
                  <c:v>2.5925455099999999</c:v>
                </c:pt>
                <c:pt idx="1193">
                  <c:v>2.5977939999999999</c:v>
                </c:pt>
                <c:pt idx="1194">
                  <c:v>2.5977939999999999</c:v>
                </c:pt>
                <c:pt idx="1195">
                  <c:v>2.5977939999999999</c:v>
                </c:pt>
                <c:pt idx="1196">
                  <c:v>2.5977939999999999</c:v>
                </c:pt>
                <c:pt idx="1197">
                  <c:v>2.6023688300000001</c:v>
                </c:pt>
                <c:pt idx="1198">
                  <c:v>2.6023688300000001</c:v>
                </c:pt>
                <c:pt idx="1199">
                  <c:v>2.6023688300000001</c:v>
                </c:pt>
                <c:pt idx="1200">
                  <c:v>2.6065821599999999</c:v>
                </c:pt>
                <c:pt idx="1201">
                  <c:v>2.6065821599999999</c:v>
                </c:pt>
                <c:pt idx="1202">
                  <c:v>2.6065821599999999</c:v>
                </c:pt>
                <c:pt idx="1203">
                  <c:v>2.6065821599999999</c:v>
                </c:pt>
                <c:pt idx="1204">
                  <c:v>2.6107360000000002</c:v>
                </c:pt>
                <c:pt idx="1205">
                  <c:v>2.6107360000000002</c:v>
                </c:pt>
                <c:pt idx="1206">
                  <c:v>2.6107360000000002</c:v>
                </c:pt>
                <c:pt idx="1207">
                  <c:v>2.6107360000000002</c:v>
                </c:pt>
                <c:pt idx="1208">
                  <c:v>2.6143355399999999</c:v>
                </c:pt>
                <c:pt idx="1209">
                  <c:v>2.6143355399999999</c:v>
                </c:pt>
                <c:pt idx="1210">
                  <c:v>2.6143355399999999</c:v>
                </c:pt>
                <c:pt idx="1211">
                  <c:v>2.6143355399999999</c:v>
                </c:pt>
                <c:pt idx="1212">
                  <c:v>2.6178274199999998</c:v>
                </c:pt>
                <c:pt idx="1213">
                  <c:v>2.6178274199999998</c:v>
                </c:pt>
                <c:pt idx="1214">
                  <c:v>2.6178274199999998</c:v>
                </c:pt>
                <c:pt idx="1215">
                  <c:v>2.6178274199999998</c:v>
                </c:pt>
                <c:pt idx="1216">
                  <c:v>2.6208691599999998</c:v>
                </c:pt>
                <c:pt idx="1217">
                  <c:v>2.6208691599999998</c:v>
                </c:pt>
                <c:pt idx="1218">
                  <c:v>2.6208691599999998</c:v>
                </c:pt>
                <c:pt idx="1219">
                  <c:v>2.6208691599999998</c:v>
                </c:pt>
                <c:pt idx="1220">
                  <c:v>2.62380981</c:v>
                </c:pt>
                <c:pt idx="1221">
                  <c:v>2.62380981</c:v>
                </c:pt>
                <c:pt idx="1222">
                  <c:v>2.62380981</c:v>
                </c:pt>
                <c:pt idx="1223">
                  <c:v>2.6267719999999999</c:v>
                </c:pt>
                <c:pt idx="1224">
                  <c:v>2.6267719999999999</c:v>
                </c:pt>
                <c:pt idx="1225">
                  <c:v>2.6267719999999999</c:v>
                </c:pt>
                <c:pt idx="1226">
                  <c:v>2.6267719999999999</c:v>
                </c:pt>
                <c:pt idx="1227">
                  <c:v>2.62910223</c:v>
                </c:pt>
                <c:pt idx="1228">
                  <c:v>2.62910223</c:v>
                </c:pt>
                <c:pt idx="1229">
                  <c:v>2.62910223</c:v>
                </c:pt>
                <c:pt idx="1230">
                  <c:v>2.62910223</c:v>
                </c:pt>
                <c:pt idx="1231">
                  <c:v>2.6315870000000001</c:v>
                </c:pt>
                <c:pt idx="1232">
                  <c:v>2.6315870000000001</c:v>
                </c:pt>
                <c:pt idx="1233">
                  <c:v>2.6315870000000001</c:v>
                </c:pt>
                <c:pt idx="1234">
                  <c:v>2.6315870000000001</c:v>
                </c:pt>
                <c:pt idx="1235">
                  <c:v>2.633934</c:v>
                </c:pt>
                <c:pt idx="1236">
                  <c:v>2.633934</c:v>
                </c:pt>
                <c:pt idx="1237">
                  <c:v>2.633934</c:v>
                </c:pt>
                <c:pt idx="1238">
                  <c:v>2.633934</c:v>
                </c:pt>
                <c:pt idx="1239">
                  <c:v>2.63632965</c:v>
                </c:pt>
                <c:pt idx="1240">
                  <c:v>2.63632965</c:v>
                </c:pt>
                <c:pt idx="1241">
                  <c:v>2.63632965</c:v>
                </c:pt>
                <c:pt idx="1242">
                  <c:v>2.63632965</c:v>
                </c:pt>
                <c:pt idx="1243">
                  <c:v>2.6382188800000002</c:v>
                </c:pt>
                <c:pt idx="1244">
                  <c:v>2.6382188800000002</c:v>
                </c:pt>
                <c:pt idx="1245">
                  <c:v>2.6382188800000002</c:v>
                </c:pt>
                <c:pt idx="1246">
                  <c:v>2.6401490000000001</c:v>
                </c:pt>
                <c:pt idx="1247">
                  <c:v>2.6401490000000001</c:v>
                </c:pt>
                <c:pt idx="1248">
                  <c:v>2.6401490000000001</c:v>
                </c:pt>
                <c:pt idx="1249">
                  <c:v>2.6401490000000001</c:v>
                </c:pt>
                <c:pt idx="1250">
                  <c:v>2.6420731499999999</c:v>
                </c:pt>
                <c:pt idx="1251">
                  <c:v>2.6420731499999999</c:v>
                </c:pt>
                <c:pt idx="1252">
                  <c:v>2.6420731499999999</c:v>
                </c:pt>
                <c:pt idx="1253">
                  <c:v>2.6420731499999999</c:v>
                </c:pt>
                <c:pt idx="1254">
                  <c:v>2.64386272</c:v>
                </c:pt>
                <c:pt idx="1255">
                  <c:v>2.64386272</c:v>
                </c:pt>
                <c:pt idx="1256">
                  <c:v>2.64386272</c:v>
                </c:pt>
                <c:pt idx="1257">
                  <c:v>2.64386272</c:v>
                </c:pt>
                <c:pt idx="1258">
                  <c:v>2.645524</c:v>
                </c:pt>
                <c:pt idx="1259">
                  <c:v>2.645524</c:v>
                </c:pt>
                <c:pt idx="1260">
                  <c:v>2.645524</c:v>
                </c:pt>
                <c:pt idx="1261">
                  <c:v>2.645524</c:v>
                </c:pt>
                <c:pt idx="1262">
                  <c:v>2.6470623</c:v>
                </c:pt>
                <c:pt idx="1263">
                  <c:v>2.6470623</c:v>
                </c:pt>
                <c:pt idx="1264">
                  <c:v>2.6470623</c:v>
                </c:pt>
                <c:pt idx="1265">
                  <c:v>2.6470623</c:v>
                </c:pt>
                <c:pt idx="1266">
                  <c:v>2.64864254</c:v>
                </c:pt>
                <c:pt idx="1267">
                  <c:v>2.64864254</c:v>
                </c:pt>
                <c:pt idx="1268">
                  <c:v>2.64864254</c:v>
                </c:pt>
                <c:pt idx="1269">
                  <c:v>2.6501808200000001</c:v>
                </c:pt>
                <c:pt idx="1270">
                  <c:v>2.6501808200000001</c:v>
                </c:pt>
                <c:pt idx="1271">
                  <c:v>2.6501808200000001</c:v>
                </c:pt>
                <c:pt idx="1272">
                  <c:v>2.6501808200000001</c:v>
                </c:pt>
                <c:pt idx="1273">
                  <c:v>2.6514864</c:v>
                </c:pt>
                <c:pt idx="1274">
                  <c:v>2.6514864</c:v>
                </c:pt>
                <c:pt idx="1275">
                  <c:v>2.6514864</c:v>
                </c:pt>
                <c:pt idx="1276">
                  <c:v>2.6514864</c:v>
                </c:pt>
                <c:pt idx="1277">
                  <c:v>2.6528387100000002</c:v>
                </c:pt>
                <c:pt idx="1278">
                  <c:v>2.6528387100000002</c:v>
                </c:pt>
                <c:pt idx="1279">
                  <c:v>2.6528387100000002</c:v>
                </c:pt>
                <c:pt idx="1280">
                  <c:v>2.6528387100000002</c:v>
                </c:pt>
                <c:pt idx="1281">
                  <c:v>2.6540613199999998</c:v>
                </c:pt>
                <c:pt idx="1282">
                  <c:v>2.6540613199999998</c:v>
                </c:pt>
                <c:pt idx="1283">
                  <c:v>2.6540613199999998</c:v>
                </c:pt>
                <c:pt idx="1284">
                  <c:v>2.6540613199999998</c:v>
                </c:pt>
                <c:pt idx="1285">
                  <c:v>2.6551938100000001</c:v>
                </c:pt>
                <c:pt idx="1286">
                  <c:v>2.6551938100000001</c:v>
                </c:pt>
                <c:pt idx="1287">
                  <c:v>2.6551938100000001</c:v>
                </c:pt>
                <c:pt idx="1288">
                  <c:v>2.6551938100000001</c:v>
                </c:pt>
                <c:pt idx="1289">
                  <c:v>2.65629816</c:v>
                </c:pt>
                <c:pt idx="1290">
                  <c:v>2.65629816</c:v>
                </c:pt>
                <c:pt idx="1291">
                  <c:v>2.65629816</c:v>
                </c:pt>
                <c:pt idx="1292">
                  <c:v>2.65629816</c:v>
                </c:pt>
                <c:pt idx="1293">
                  <c:v>2.6573609999999999</c:v>
                </c:pt>
                <c:pt idx="1294">
                  <c:v>2.6573609999999999</c:v>
                </c:pt>
                <c:pt idx="1295">
                  <c:v>2.6573609999999999</c:v>
                </c:pt>
                <c:pt idx="1296">
                  <c:v>2.6585239999999999</c:v>
                </c:pt>
                <c:pt idx="1297">
                  <c:v>2.6585239999999999</c:v>
                </c:pt>
                <c:pt idx="1298">
                  <c:v>2.6585239999999999</c:v>
                </c:pt>
                <c:pt idx="1299">
                  <c:v>2.6585239999999999</c:v>
                </c:pt>
                <c:pt idx="1300">
                  <c:v>2.65947866</c:v>
                </c:pt>
                <c:pt idx="1301">
                  <c:v>2.65947866</c:v>
                </c:pt>
                <c:pt idx="1302">
                  <c:v>2.65947866</c:v>
                </c:pt>
                <c:pt idx="1303">
                  <c:v>2.65947866</c:v>
                </c:pt>
                <c:pt idx="1304">
                  <c:v>2.66053915</c:v>
                </c:pt>
                <c:pt idx="1305">
                  <c:v>2.66053915</c:v>
                </c:pt>
                <c:pt idx="1306">
                  <c:v>2.66053915</c:v>
                </c:pt>
                <c:pt idx="1307">
                  <c:v>2.66053915</c:v>
                </c:pt>
                <c:pt idx="1308">
                  <c:v>2.6614680000000002</c:v>
                </c:pt>
                <c:pt idx="1309">
                  <c:v>2.6614680000000002</c:v>
                </c:pt>
                <c:pt idx="1310">
                  <c:v>2.6614680000000002</c:v>
                </c:pt>
                <c:pt idx="1311">
                  <c:v>2.6614680000000002</c:v>
                </c:pt>
                <c:pt idx="1312">
                  <c:v>2.6623268100000002</c:v>
                </c:pt>
                <c:pt idx="1313">
                  <c:v>2.6623268100000002</c:v>
                </c:pt>
                <c:pt idx="1314">
                  <c:v>2.6623268100000002</c:v>
                </c:pt>
                <c:pt idx="1315">
                  <c:v>2.6623268100000002</c:v>
                </c:pt>
                <c:pt idx="1316">
                  <c:v>2.6629314399999999</c:v>
                </c:pt>
                <c:pt idx="1317">
                  <c:v>2.6629314399999999</c:v>
                </c:pt>
                <c:pt idx="1318">
                  <c:v>2.6629314399999999</c:v>
                </c:pt>
                <c:pt idx="1319">
                  <c:v>2.6637153599999999</c:v>
                </c:pt>
                <c:pt idx="1320">
                  <c:v>2.6637153599999999</c:v>
                </c:pt>
                <c:pt idx="1321">
                  <c:v>2.6637153599999999</c:v>
                </c:pt>
                <c:pt idx="1322">
                  <c:v>2.6637153599999999</c:v>
                </c:pt>
                <c:pt idx="1323">
                  <c:v>2.6645455400000002</c:v>
                </c:pt>
                <c:pt idx="1324">
                  <c:v>2.6645455400000002</c:v>
                </c:pt>
                <c:pt idx="1325">
                  <c:v>2.6645455400000002</c:v>
                </c:pt>
                <c:pt idx="1326">
                  <c:v>2.6645455400000002</c:v>
                </c:pt>
                <c:pt idx="1327">
                  <c:v>2.66522455</c:v>
                </c:pt>
                <c:pt idx="1328">
                  <c:v>2.66522455</c:v>
                </c:pt>
                <c:pt idx="1329">
                  <c:v>2.66522455</c:v>
                </c:pt>
                <c:pt idx="1330">
                  <c:v>2.66522455</c:v>
                </c:pt>
                <c:pt idx="1331">
                  <c:v>2.6657605200000001</c:v>
                </c:pt>
                <c:pt idx="1332">
                  <c:v>2.6657605200000001</c:v>
                </c:pt>
                <c:pt idx="1333">
                  <c:v>2.6657605200000001</c:v>
                </c:pt>
                <c:pt idx="1334">
                  <c:v>2.6657605200000001</c:v>
                </c:pt>
                <c:pt idx="1335">
                  <c:v>2.6663039999999998</c:v>
                </c:pt>
                <c:pt idx="1336">
                  <c:v>2.6663039999999998</c:v>
                </c:pt>
                <c:pt idx="1337">
                  <c:v>2.6663039999999998</c:v>
                </c:pt>
                <c:pt idx="1338">
                  <c:v>2.6663039999999998</c:v>
                </c:pt>
                <c:pt idx="1339">
                  <c:v>2.6670174599999998</c:v>
                </c:pt>
                <c:pt idx="1340">
                  <c:v>2.6670174599999998</c:v>
                </c:pt>
                <c:pt idx="1341">
                  <c:v>2.6670174599999998</c:v>
                </c:pt>
                <c:pt idx="1342">
                  <c:v>2.6675491299999998</c:v>
                </c:pt>
                <c:pt idx="1343">
                  <c:v>2.6675491299999998</c:v>
                </c:pt>
                <c:pt idx="1344">
                  <c:v>2.6675491299999998</c:v>
                </c:pt>
                <c:pt idx="1345">
                  <c:v>2.6675491299999998</c:v>
                </c:pt>
                <c:pt idx="1346">
                  <c:v>2.66811848</c:v>
                </c:pt>
                <c:pt idx="1347">
                  <c:v>2.66811848</c:v>
                </c:pt>
                <c:pt idx="1348">
                  <c:v>2.66811848</c:v>
                </c:pt>
                <c:pt idx="1349">
                  <c:v>2.66811848</c:v>
                </c:pt>
                <c:pt idx="1350">
                  <c:v>2.6687283499999999</c:v>
                </c:pt>
                <c:pt idx="1351">
                  <c:v>2.6687283499999999</c:v>
                </c:pt>
                <c:pt idx="1352">
                  <c:v>2.6687283499999999</c:v>
                </c:pt>
                <c:pt idx="1353">
                  <c:v>2.6687283499999999</c:v>
                </c:pt>
                <c:pt idx="1354">
                  <c:v>2.6691665599999999</c:v>
                </c:pt>
                <c:pt idx="1355">
                  <c:v>2.6691665599999999</c:v>
                </c:pt>
                <c:pt idx="1356">
                  <c:v>2.6691665599999999</c:v>
                </c:pt>
                <c:pt idx="1357">
                  <c:v>2.6691665599999999</c:v>
                </c:pt>
                <c:pt idx="1358">
                  <c:v>2.66969156</c:v>
                </c:pt>
                <c:pt idx="1359">
                  <c:v>2.66969156</c:v>
                </c:pt>
                <c:pt idx="1360">
                  <c:v>2.66969156</c:v>
                </c:pt>
                <c:pt idx="1361">
                  <c:v>2.66969156</c:v>
                </c:pt>
                <c:pt idx="1362">
                  <c:v>2.67005062</c:v>
                </c:pt>
                <c:pt idx="1363">
                  <c:v>2.67005062</c:v>
                </c:pt>
                <c:pt idx="1364">
                  <c:v>2.67005062</c:v>
                </c:pt>
                <c:pt idx="1365">
                  <c:v>2.6706428500000001</c:v>
                </c:pt>
                <c:pt idx="1366">
                  <c:v>2.6706428500000001</c:v>
                </c:pt>
                <c:pt idx="1367">
                  <c:v>2.6706428500000001</c:v>
                </c:pt>
                <c:pt idx="1368">
                  <c:v>2.6706428500000001</c:v>
                </c:pt>
                <c:pt idx="1369">
                  <c:v>2.6710929999999999</c:v>
                </c:pt>
                <c:pt idx="1370">
                  <c:v>2.6710929999999999</c:v>
                </c:pt>
                <c:pt idx="1371">
                  <c:v>2.6710929999999999</c:v>
                </c:pt>
                <c:pt idx="1372">
                  <c:v>2.6710929999999999</c:v>
                </c:pt>
                <c:pt idx="1373">
                  <c:v>2.6716442100000002</c:v>
                </c:pt>
                <c:pt idx="1374">
                  <c:v>2.6716442100000002</c:v>
                </c:pt>
                <c:pt idx="1375">
                  <c:v>2.6716442100000002</c:v>
                </c:pt>
                <c:pt idx="1376">
                  <c:v>2.6716442100000002</c:v>
                </c:pt>
                <c:pt idx="1377">
                  <c:v>2.67205</c:v>
                </c:pt>
                <c:pt idx="1378">
                  <c:v>2.67205</c:v>
                </c:pt>
                <c:pt idx="1379">
                  <c:v>2.67205</c:v>
                </c:pt>
                <c:pt idx="1380">
                  <c:v>2.67205</c:v>
                </c:pt>
                <c:pt idx="1381">
                  <c:v>2.67239761</c:v>
                </c:pt>
                <c:pt idx="1382">
                  <c:v>2.67239761</c:v>
                </c:pt>
                <c:pt idx="1383">
                  <c:v>2.67239761</c:v>
                </c:pt>
                <c:pt idx="1384">
                  <c:v>2.67239761</c:v>
                </c:pt>
                <c:pt idx="1385">
                  <c:v>2.6727905299999999</c:v>
                </c:pt>
                <c:pt idx="1386">
                  <c:v>2.6727905299999999</c:v>
                </c:pt>
                <c:pt idx="1387">
                  <c:v>2.6727905299999999</c:v>
                </c:pt>
                <c:pt idx="1388">
                  <c:v>2.6727905299999999</c:v>
                </c:pt>
                <c:pt idx="1389">
                  <c:v>2.6731829999999999</c:v>
                </c:pt>
                <c:pt idx="1390">
                  <c:v>2.6731829999999999</c:v>
                </c:pt>
                <c:pt idx="1391">
                  <c:v>2.6731829999999999</c:v>
                </c:pt>
                <c:pt idx="1392">
                  <c:v>2.6734420000000001</c:v>
                </c:pt>
                <c:pt idx="1393">
                  <c:v>2.6734420000000001</c:v>
                </c:pt>
                <c:pt idx="1394">
                  <c:v>2.6734420000000001</c:v>
                </c:pt>
                <c:pt idx="1395">
                  <c:v>2.6734420000000001</c:v>
                </c:pt>
                <c:pt idx="1396">
                  <c:v>2.6740159999999999</c:v>
                </c:pt>
                <c:pt idx="1397">
                  <c:v>2.6740159999999999</c:v>
                </c:pt>
                <c:pt idx="1398">
                  <c:v>2.6740159999999999</c:v>
                </c:pt>
                <c:pt idx="1399">
                  <c:v>2.6740159999999999</c:v>
                </c:pt>
                <c:pt idx="1400">
                  <c:v>2.6743670000000002</c:v>
                </c:pt>
                <c:pt idx="1401">
                  <c:v>2.6743670000000002</c:v>
                </c:pt>
                <c:pt idx="1402">
                  <c:v>2.6743670000000002</c:v>
                </c:pt>
                <c:pt idx="1403">
                  <c:v>2.6743670000000002</c:v>
                </c:pt>
                <c:pt idx="1404">
                  <c:v>2.6750278500000002</c:v>
                </c:pt>
                <c:pt idx="1405">
                  <c:v>2.6750278500000002</c:v>
                </c:pt>
                <c:pt idx="1406">
                  <c:v>2.6750278500000002</c:v>
                </c:pt>
                <c:pt idx="1407">
                  <c:v>2.6750278500000002</c:v>
                </c:pt>
                <c:pt idx="1408">
                  <c:v>2.6755237599999999</c:v>
                </c:pt>
                <c:pt idx="1409">
                  <c:v>2.6755237599999999</c:v>
                </c:pt>
                <c:pt idx="1410">
                  <c:v>2.6755237599999999</c:v>
                </c:pt>
                <c:pt idx="1411">
                  <c:v>2.6755237599999999</c:v>
                </c:pt>
                <c:pt idx="1412">
                  <c:v>2.6761326799999998</c:v>
                </c:pt>
                <c:pt idx="1413">
                  <c:v>2.6761326799999998</c:v>
                </c:pt>
                <c:pt idx="1414">
                  <c:v>2.6761326799999998</c:v>
                </c:pt>
                <c:pt idx="1415">
                  <c:v>2.6764893500000002</c:v>
                </c:pt>
                <c:pt idx="1416">
                  <c:v>2.6764893500000002</c:v>
                </c:pt>
                <c:pt idx="1417">
                  <c:v>2.6764893500000002</c:v>
                </c:pt>
                <c:pt idx="1418">
                  <c:v>2.6764893500000002</c:v>
                </c:pt>
                <c:pt idx="1419">
                  <c:v>2.67705679</c:v>
                </c:pt>
                <c:pt idx="1420">
                  <c:v>2.67705679</c:v>
                </c:pt>
                <c:pt idx="1421">
                  <c:v>2.67705679</c:v>
                </c:pt>
                <c:pt idx="1422">
                  <c:v>2.67705679</c:v>
                </c:pt>
                <c:pt idx="1423">
                  <c:v>2.6775760000000002</c:v>
                </c:pt>
                <c:pt idx="1424">
                  <c:v>2.6775760000000002</c:v>
                </c:pt>
                <c:pt idx="1425">
                  <c:v>2.6775760000000002</c:v>
                </c:pt>
                <c:pt idx="1426">
                  <c:v>2.6775760000000002</c:v>
                </c:pt>
                <c:pt idx="1427">
                  <c:v>2.6781086900000002</c:v>
                </c:pt>
                <c:pt idx="1428">
                  <c:v>2.6781086900000002</c:v>
                </c:pt>
                <c:pt idx="1429">
                  <c:v>2.6781086900000002</c:v>
                </c:pt>
                <c:pt idx="1430">
                  <c:v>2.6781086900000002</c:v>
                </c:pt>
                <c:pt idx="1431">
                  <c:v>2.67867327</c:v>
                </c:pt>
                <c:pt idx="1432">
                  <c:v>2.67867327</c:v>
                </c:pt>
                <c:pt idx="1433">
                  <c:v>2.67867327</c:v>
                </c:pt>
                <c:pt idx="1434">
                  <c:v>2.67867327</c:v>
                </c:pt>
                <c:pt idx="1435">
                  <c:v>2.6790275600000002</c:v>
                </c:pt>
                <c:pt idx="1436">
                  <c:v>2.6790275600000002</c:v>
                </c:pt>
                <c:pt idx="1437">
                  <c:v>2.6790275600000002</c:v>
                </c:pt>
                <c:pt idx="1438">
                  <c:v>2.6797351800000002</c:v>
                </c:pt>
                <c:pt idx="1439">
                  <c:v>2.6797351800000002</c:v>
                </c:pt>
                <c:pt idx="1440">
                  <c:v>2.6797351800000002</c:v>
                </c:pt>
                <c:pt idx="1441">
                  <c:v>2.6797351800000002</c:v>
                </c:pt>
                <c:pt idx="1442">
                  <c:v>2.6801710000000001</c:v>
                </c:pt>
                <c:pt idx="1443">
                  <c:v>2.6801710000000001</c:v>
                </c:pt>
                <c:pt idx="1444">
                  <c:v>2.6801710000000001</c:v>
                </c:pt>
                <c:pt idx="1445">
                  <c:v>2.6801710000000001</c:v>
                </c:pt>
                <c:pt idx="1446">
                  <c:v>2.6805750000000002</c:v>
                </c:pt>
                <c:pt idx="1447">
                  <c:v>2.6805750000000002</c:v>
                </c:pt>
                <c:pt idx="1448">
                  <c:v>2.6805750000000002</c:v>
                </c:pt>
                <c:pt idx="1449">
                  <c:v>2.6805750000000002</c:v>
                </c:pt>
                <c:pt idx="1450">
                  <c:v>2.6809673300000001</c:v>
                </c:pt>
                <c:pt idx="1451">
                  <c:v>2.6809673300000001</c:v>
                </c:pt>
                <c:pt idx="1452">
                  <c:v>2.6809673300000001</c:v>
                </c:pt>
                <c:pt idx="1453">
                  <c:v>2.6809673300000001</c:v>
                </c:pt>
                <c:pt idx="1454">
                  <c:v>2.6815795900000001</c:v>
                </c:pt>
                <c:pt idx="1455">
                  <c:v>2.6815795900000001</c:v>
                </c:pt>
                <c:pt idx="1456">
                  <c:v>2.6815795900000001</c:v>
                </c:pt>
                <c:pt idx="1457">
                  <c:v>2.6815795900000001</c:v>
                </c:pt>
                <c:pt idx="1458">
                  <c:v>2.6819109999999999</c:v>
                </c:pt>
                <c:pt idx="1459">
                  <c:v>2.6819109999999999</c:v>
                </c:pt>
                <c:pt idx="1460">
                  <c:v>2.6819109999999999</c:v>
                </c:pt>
                <c:pt idx="1461">
                  <c:v>2.6825385100000001</c:v>
                </c:pt>
                <c:pt idx="1462">
                  <c:v>2.6825385100000001</c:v>
                </c:pt>
                <c:pt idx="1463">
                  <c:v>2.6825385100000001</c:v>
                </c:pt>
                <c:pt idx="1464">
                  <c:v>2.6825385100000001</c:v>
                </c:pt>
                <c:pt idx="1465">
                  <c:v>2.6829371499999999</c:v>
                </c:pt>
                <c:pt idx="1466">
                  <c:v>2.6829371499999999</c:v>
                </c:pt>
                <c:pt idx="1467">
                  <c:v>2.6829371499999999</c:v>
                </c:pt>
                <c:pt idx="1468">
                  <c:v>2.6829371499999999</c:v>
                </c:pt>
                <c:pt idx="1469">
                  <c:v>2.6833076500000002</c:v>
                </c:pt>
                <c:pt idx="1470">
                  <c:v>2.6833076500000002</c:v>
                </c:pt>
                <c:pt idx="1471">
                  <c:v>2.6833076500000002</c:v>
                </c:pt>
                <c:pt idx="1472">
                  <c:v>2.6833076500000002</c:v>
                </c:pt>
                <c:pt idx="1473">
                  <c:v>2.6838588699999999</c:v>
                </c:pt>
                <c:pt idx="1474">
                  <c:v>2.6838588699999999</c:v>
                </c:pt>
                <c:pt idx="1475">
                  <c:v>2.6838588699999999</c:v>
                </c:pt>
                <c:pt idx="1476">
                  <c:v>2.6838588699999999</c:v>
                </c:pt>
                <c:pt idx="1477">
                  <c:v>2.6842804</c:v>
                </c:pt>
                <c:pt idx="1478">
                  <c:v>2.6842804</c:v>
                </c:pt>
                <c:pt idx="1479">
                  <c:v>2.6842804</c:v>
                </c:pt>
                <c:pt idx="1480">
                  <c:v>2.6842804</c:v>
                </c:pt>
                <c:pt idx="1481">
                  <c:v>2.68472767</c:v>
                </c:pt>
                <c:pt idx="1482">
                  <c:v>2.68472767</c:v>
                </c:pt>
                <c:pt idx="1483">
                  <c:v>2.68472767</c:v>
                </c:pt>
                <c:pt idx="1484">
                  <c:v>2.68472767</c:v>
                </c:pt>
                <c:pt idx="1485">
                  <c:v>2.6853413599999998</c:v>
                </c:pt>
                <c:pt idx="1486">
                  <c:v>2.6853413599999998</c:v>
                </c:pt>
                <c:pt idx="1487">
                  <c:v>2.6853413599999998</c:v>
                </c:pt>
                <c:pt idx="1488">
                  <c:v>2.68562126</c:v>
                </c:pt>
                <c:pt idx="1489">
                  <c:v>2.68562126</c:v>
                </c:pt>
                <c:pt idx="1490">
                  <c:v>2.68562126</c:v>
                </c:pt>
                <c:pt idx="1491">
                  <c:v>2.68562126</c:v>
                </c:pt>
                <c:pt idx="1492">
                  <c:v>2.6858873399999998</c:v>
                </c:pt>
                <c:pt idx="1493">
                  <c:v>2.6858873399999998</c:v>
                </c:pt>
                <c:pt idx="1494">
                  <c:v>2.6858873399999998</c:v>
                </c:pt>
                <c:pt idx="1495">
                  <c:v>2.6858873399999998</c:v>
                </c:pt>
                <c:pt idx="1496">
                  <c:v>2.6862692799999999</c:v>
                </c:pt>
                <c:pt idx="1497">
                  <c:v>2.6862692799999999</c:v>
                </c:pt>
                <c:pt idx="1498">
                  <c:v>2.6862692799999999</c:v>
                </c:pt>
                <c:pt idx="1499">
                  <c:v>2.6862692799999999</c:v>
                </c:pt>
                <c:pt idx="1500">
                  <c:v>2.68678427</c:v>
                </c:pt>
                <c:pt idx="1501">
                  <c:v>2.68678427</c:v>
                </c:pt>
                <c:pt idx="1502">
                  <c:v>2.68678427</c:v>
                </c:pt>
                <c:pt idx="1503">
                  <c:v>2.68678427</c:v>
                </c:pt>
                <c:pt idx="1504">
                  <c:v>2.6870851500000001</c:v>
                </c:pt>
                <c:pt idx="1505">
                  <c:v>2.6870851500000001</c:v>
                </c:pt>
                <c:pt idx="1506">
                  <c:v>2.6870851500000001</c:v>
                </c:pt>
                <c:pt idx="1507">
                  <c:v>2.6870851500000001</c:v>
                </c:pt>
                <c:pt idx="1508">
                  <c:v>2.68758535</c:v>
                </c:pt>
                <c:pt idx="1509">
                  <c:v>2.68758535</c:v>
                </c:pt>
                <c:pt idx="1510">
                  <c:v>2.68758535</c:v>
                </c:pt>
                <c:pt idx="1511">
                  <c:v>2.68802786</c:v>
                </c:pt>
                <c:pt idx="1512">
                  <c:v>2.68802786</c:v>
                </c:pt>
                <c:pt idx="1513">
                  <c:v>2.68802786</c:v>
                </c:pt>
                <c:pt idx="1514">
                  <c:v>2.68802786</c:v>
                </c:pt>
                <c:pt idx="1515">
                  <c:v>2.6885657300000001</c:v>
                </c:pt>
                <c:pt idx="1516">
                  <c:v>2.6885657300000001</c:v>
                </c:pt>
                <c:pt idx="1517">
                  <c:v>2.6885657300000001</c:v>
                </c:pt>
                <c:pt idx="1518">
                  <c:v>2.6885657300000001</c:v>
                </c:pt>
                <c:pt idx="1519">
                  <c:v>2.68889523</c:v>
                </c:pt>
                <c:pt idx="1520">
                  <c:v>2.68889523</c:v>
                </c:pt>
                <c:pt idx="1521">
                  <c:v>2.68889523</c:v>
                </c:pt>
                <c:pt idx="1522">
                  <c:v>2.68889523</c:v>
                </c:pt>
                <c:pt idx="1523">
                  <c:v>2.6894102100000001</c:v>
                </c:pt>
                <c:pt idx="1524">
                  <c:v>2.6894102100000001</c:v>
                </c:pt>
                <c:pt idx="1525">
                  <c:v>2.6894102100000001</c:v>
                </c:pt>
                <c:pt idx="1526">
                  <c:v>2.6894102100000001</c:v>
                </c:pt>
                <c:pt idx="1527">
                  <c:v>2.6898503300000001</c:v>
                </c:pt>
                <c:pt idx="1528">
                  <c:v>2.6898503300000001</c:v>
                </c:pt>
                <c:pt idx="1529">
                  <c:v>2.6898503300000001</c:v>
                </c:pt>
                <c:pt idx="1530">
                  <c:v>2.6898503300000001</c:v>
                </c:pt>
                <c:pt idx="1531">
                  <c:v>2.6902189999999999</c:v>
                </c:pt>
                <c:pt idx="1532">
                  <c:v>2.6902189999999999</c:v>
                </c:pt>
                <c:pt idx="1533">
                  <c:v>2.6902189999999999</c:v>
                </c:pt>
                <c:pt idx="1534">
                  <c:v>2.69091082</c:v>
                </c:pt>
                <c:pt idx="1535">
                  <c:v>2.69091082</c:v>
                </c:pt>
                <c:pt idx="1536">
                  <c:v>2.69091082</c:v>
                </c:pt>
                <c:pt idx="1537">
                  <c:v>2.69091082</c:v>
                </c:pt>
                <c:pt idx="1538">
                  <c:v>2.6914172199999999</c:v>
                </c:pt>
                <c:pt idx="1539">
                  <c:v>2.6914172199999999</c:v>
                </c:pt>
                <c:pt idx="1540">
                  <c:v>2.6914172199999999</c:v>
                </c:pt>
                <c:pt idx="1541">
                  <c:v>2.6914172199999999</c:v>
                </c:pt>
                <c:pt idx="1542">
                  <c:v>2.6916513399999999</c:v>
                </c:pt>
                <c:pt idx="1543">
                  <c:v>2.6916513399999999</c:v>
                </c:pt>
                <c:pt idx="1544">
                  <c:v>2.6916513399999999</c:v>
                </c:pt>
                <c:pt idx="1545">
                  <c:v>2.6916513399999999</c:v>
                </c:pt>
                <c:pt idx="1546">
                  <c:v>2.6921750000000002</c:v>
                </c:pt>
                <c:pt idx="1547">
                  <c:v>2.6921750000000002</c:v>
                </c:pt>
                <c:pt idx="1548">
                  <c:v>2.6921750000000002</c:v>
                </c:pt>
                <c:pt idx="1549">
                  <c:v>2.6921750000000002</c:v>
                </c:pt>
                <c:pt idx="1550">
                  <c:v>2.6927838300000002</c:v>
                </c:pt>
                <c:pt idx="1551">
                  <c:v>2.6927838300000002</c:v>
                </c:pt>
                <c:pt idx="1552">
                  <c:v>2.6927838300000002</c:v>
                </c:pt>
                <c:pt idx="1553">
                  <c:v>2.6927838300000002</c:v>
                </c:pt>
                <c:pt idx="1554">
                  <c:v>2.69326782</c:v>
                </c:pt>
                <c:pt idx="1555">
                  <c:v>2.69326782</c:v>
                </c:pt>
                <c:pt idx="1556">
                  <c:v>2.69326782</c:v>
                </c:pt>
                <c:pt idx="1557">
                  <c:v>2.6938404999999999</c:v>
                </c:pt>
                <c:pt idx="1558">
                  <c:v>2.6938404999999999</c:v>
                </c:pt>
                <c:pt idx="1559">
                  <c:v>2.6938404999999999</c:v>
                </c:pt>
                <c:pt idx="1560">
                  <c:v>2.6938404999999999</c:v>
                </c:pt>
                <c:pt idx="1561">
                  <c:v>2.6944632500000001</c:v>
                </c:pt>
                <c:pt idx="1562">
                  <c:v>2.6944632500000001</c:v>
                </c:pt>
                <c:pt idx="1563">
                  <c:v>2.6944632500000001</c:v>
                </c:pt>
                <c:pt idx="1564">
                  <c:v>2.6944632500000001</c:v>
                </c:pt>
                <c:pt idx="1565">
                  <c:v>2.6949892000000002</c:v>
                </c:pt>
                <c:pt idx="1566">
                  <c:v>2.6949892000000002</c:v>
                </c:pt>
                <c:pt idx="1567">
                  <c:v>2.6949892000000002</c:v>
                </c:pt>
                <c:pt idx="1568">
                  <c:v>2.6949892000000002</c:v>
                </c:pt>
                <c:pt idx="1569">
                  <c:v>2.6955885899999998</c:v>
                </c:pt>
                <c:pt idx="1570">
                  <c:v>2.6955885899999998</c:v>
                </c:pt>
                <c:pt idx="1571">
                  <c:v>2.6955885899999998</c:v>
                </c:pt>
                <c:pt idx="1572">
                  <c:v>2.6955885899999998</c:v>
                </c:pt>
                <c:pt idx="1573">
                  <c:v>2.6962199999999998</c:v>
                </c:pt>
                <c:pt idx="1574">
                  <c:v>2.6962199999999998</c:v>
                </c:pt>
                <c:pt idx="1575">
                  <c:v>2.6962199999999998</c:v>
                </c:pt>
                <c:pt idx="1576">
                  <c:v>2.6962199999999998</c:v>
                </c:pt>
                <c:pt idx="1577">
                  <c:v>2.6968803399999999</c:v>
                </c:pt>
                <c:pt idx="1578">
                  <c:v>2.6968803399999999</c:v>
                </c:pt>
                <c:pt idx="1579">
                  <c:v>2.6968803399999999</c:v>
                </c:pt>
                <c:pt idx="1580">
                  <c:v>2.6968803399999999</c:v>
                </c:pt>
                <c:pt idx="1581">
                  <c:v>2.69750786</c:v>
                </c:pt>
                <c:pt idx="1582">
                  <c:v>2.69750786</c:v>
                </c:pt>
                <c:pt idx="1583">
                  <c:v>2.69750786</c:v>
                </c:pt>
                <c:pt idx="1584">
                  <c:v>2.6979198499999999</c:v>
                </c:pt>
                <c:pt idx="1585">
                  <c:v>2.6979198499999999</c:v>
                </c:pt>
                <c:pt idx="1586">
                  <c:v>2.6979198499999999</c:v>
                </c:pt>
                <c:pt idx="1587">
                  <c:v>2.6979198499999999</c:v>
                </c:pt>
                <c:pt idx="1588">
                  <c:v>2.6986789999999998</c:v>
                </c:pt>
                <c:pt idx="1589">
                  <c:v>2.6986789999999998</c:v>
                </c:pt>
                <c:pt idx="1590">
                  <c:v>2.6986789999999998</c:v>
                </c:pt>
                <c:pt idx="1591">
                  <c:v>2.6986789999999998</c:v>
                </c:pt>
                <c:pt idx="1592">
                  <c:v>2.6992835999999998</c:v>
                </c:pt>
                <c:pt idx="1593">
                  <c:v>2.6992835999999998</c:v>
                </c:pt>
                <c:pt idx="1594">
                  <c:v>2.6992835999999998</c:v>
                </c:pt>
                <c:pt idx="1595">
                  <c:v>2.6992835999999998</c:v>
                </c:pt>
                <c:pt idx="1596">
                  <c:v>2.6999983799999998</c:v>
                </c:pt>
                <c:pt idx="1597">
                  <c:v>2.6999983799999998</c:v>
                </c:pt>
                <c:pt idx="1598">
                  <c:v>2.6999983799999998</c:v>
                </c:pt>
                <c:pt idx="1599">
                  <c:v>2.6999983799999998</c:v>
                </c:pt>
                <c:pt idx="1600">
                  <c:v>2.7005491300000002</c:v>
                </c:pt>
                <c:pt idx="1601">
                  <c:v>2.7005491300000002</c:v>
                </c:pt>
                <c:pt idx="1602">
                  <c:v>2.7005491300000002</c:v>
                </c:pt>
                <c:pt idx="1603">
                  <c:v>2.7005491300000002</c:v>
                </c:pt>
                <c:pt idx="1604">
                  <c:v>2.7009792300000002</c:v>
                </c:pt>
                <c:pt idx="1605">
                  <c:v>2.7009792300000002</c:v>
                </c:pt>
                <c:pt idx="1606">
                  <c:v>2.7009792300000002</c:v>
                </c:pt>
                <c:pt idx="1607">
                  <c:v>2.7018928500000001</c:v>
                </c:pt>
                <c:pt idx="1608">
                  <c:v>2.7018928500000001</c:v>
                </c:pt>
                <c:pt idx="1609">
                  <c:v>2.7018928500000001</c:v>
                </c:pt>
                <c:pt idx="1610">
                  <c:v>2.7018928500000001</c:v>
                </c:pt>
                <c:pt idx="1611">
                  <c:v>2.7024621999999998</c:v>
                </c:pt>
                <c:pt idx="1612">
                  <c:v>2.7024621999999998</c:v>
                </c:pt>
                <c:pt idx="1613">
                  <c:v>2.7024621999999998</c:v>
                </c:pt>
                <c:pt idx="1614">
                  <c:v>2.7024621999999998</c:v>
                </c:pt>
                <c:pt idx="1615">
                  <c:v>2.7031354900000002</c:v>
                </c:pt>
                <c:pt idx="1616">
                  <c:v>2.7031354900000002</c:v>
                </c:pt>
                <c:pt idx="1617">
                  <c:v>2.7031354900000002</c:v>
                </c:pt>
                <c:pt idx="1618">
                  <c:v>2.7031354900000002</c:v>
                </c:pt>
                <c:pt idx="1619">
                  <c:v>2.7037196200000002</c:v>
                </c:pt>
                <c:pt idx="1620">
                  <c:v>2.7037196200000002</c:v>
                </c:pt>
                <c:pt idx="1621">
                  <c:v>2.7037196200000002</c:v>
                </c:pt>
                <c:pt idx="1622">
                  <c:v>2.7037196200000002</c:v>
                </c:pt>
                <c:pt idx="1623">
                  <c:v>2.7042751300000001</c:v>
                </c:pt>
                <c:pt idx="1624">
                  <c:v>2.7042751300000001</c:v>
                </c:pt>
                <c:pt idx="1625">
                  <c:v>2.7042751300000001</c:v>
                </c:pt>
                <c:pt idx="1626">
                  <c:v>2.7042751300000001</c:v>
                </c:pt>
                <c:pt idx="1627">
                  <c:v>2.7049813299999999</c:v>
                </c:pt>
                <c:pt idx="1628">
                  <c:v>2.7049813299999999</c:v>
                </c:pt>
                <c:pt idx="1629">
                  <c:v>2.7049813299999999</c:v>
                </c:pt>
                <c:pt idx="1630">
                  <c:v>2.70554161</c:v>
                </c:pt>
                <c:pt idx="1631">
                  <c:v>2.70554161</c:v>
                </c:pt>
                <c:pt idx="1632">
                  <c:v>2.70554161</c:v>
                </c:pt>
                <c:pt idx="1633">
                  <c:v>2.70554161</c:v>
                </c:pt>
                <c:pt idx="1634">
                  <c:v>2.7062406499999998</c:v>
                </c:pt>
                <c:pt idx="1635">
                  <c:v>2.7062406499999998</c:v>
                </c:pt>
                <c:pt idx="1636">
                  <c:v>2.7062406499999998</c:v>
                </c:pt>
                <c:pt idx="1637">
                  <c:v>2.7062406499999998</c:v>
                </c:pt>
                <c:pt idx="1638">
                  <c:v>2.7069019999999999</c:v>
                </c:pt>
                <c:pt idx="1639">
                  <c:v>2.7069019999999999</c:v>
                </c:pt>
                <c:pt idx="1640">
                  <c:v>2.7069019999999999</c:v>
                </c:pt>
                <c:pt idx="1641">
                  <c:v>2.7069019999999999</c:v>
                </c:pt>
                <c:pt idx="1642">
                  <c:v>2.7074146300000002</c:v>
                </c:pt>
                <c:pt idx="1643">
                  <c:v>2.7074146300000002</c:v>
                </c:pt>
                <c:pt idx="1644">
                  <c:v>2.7074146300000002</c:v>
                </c:pt>
                <c:pt idx="1645">
                  <c:v>2.7074146300000002</c:v>
                </c:pt>
                <c:pt idx="1646">
                  <c:v>2.70811987</c:v>
                </c:pt>
                <c:pt idx="1647">
                  <c:v>2.70811987</c:v>
                </c:pt>
                <c:pt idx="1648">
                  <c:v>2.70811987</c:v>
                </c:pt>
                <c:pt idx="1649">
                  <c:v>2.70811987</c:v>
                </c:pt>
                <c:pt idx="1650">
                  <c:v>2.70879936</c:v>
                </c:pt>
                <c:pt idx="1651">
                  <c:v>2.70879936</c:v>
                </c:pt>
                <c:pt idx="1652">
                  <c:v>2.70879936</c:v>
                </c:pt>
                <c:pt idx="1653">
                  <c:v>2.7094817199999999</c:v>
                </c:pt>
                <c:pt idx="1654">
                  <c:v>2.7094817199999999</c:v>
                </c:pt>
                <c:pt idx="1655">
                  <c:v>2.7094817199999999</c:v>
                </c:pt>
                <c:pt idx="1656">
                  <c:v>2.7094817199999999</c:v>
                </c:pt>
                <c:pt idx="1657">
                  <c:v>2.7101160000000002</c:v>
                </c:pt>
                <c:pt idx="1658">
                  <c:v>2.7101160000000002</c:v>
                </c:pt>
                <c:pt idx="1659">
                  <c:v>2.7101160000000002</c:v>
                </c:pt>
                <c:pt idx="1660">
                  <c:v>2.7101160000000002</c:v>
                </c:pt>
                <c:pt idx="1661">
                  <c:v>2.7108020000000002</c:v>
                </c:pt>
                <c:pt idx="1662">
                  <c:v>2.7108020000000002</c:v>
                </c:pt>
                <c:pt idx="1663">
                  <c:v>2.7108020000000002</c:v>
                </c:pt>
                <c:pt idx="1664">
                  <c:v>2.7108020000000002</c:v>
                </c:pt>
                <c:pt idx="1665">
                  <c:v>2.7114262600000001</c:v>
                </c:pt>
                <c:pt idx="1666">
                  <c:v>2.7114262600000001</c:v>
                </c:pt>
                <c:pt idx="1667">
                  <c:v>2.7114262600000001</c:v>
                </c:pt>
                <c:pt idx="1668">
                  <c:v>2.7114262600000001</c:v>
                </c:pt>
                <c:pt idx="1669">
                  <c:v>2.7121462799999998</c:v>
                </c:pt>
                <c:pt idx="1670">
                  <c:v>2.7121462799999998</c:v>
                </c:pt>
                <c:pt idx="1671">
                  <c:v>2.7121462799999998</c:v>
                </c:pt>
                <c:pt idx="1672">
                  <c:v>2.7121462799999998</c:v>
                </c:pt>
                <c:pt idx="1673">
                  <c:v>2.7127027500000001</c:v>
                </c:pt>
                <c:pt idx="1674">
                  <c:v>2.7127027500000001</c:v>
                </c:pt>
                <c:pt idx="1675">
                  <c:v>2.7127027500000001</c:v>
                </c:pt>
                <c:pt idx="1676">
                  <c:v>2.7127027500000001</c:v>
                </c:pt>
                <c:pt idx="1677">
                  <c:v>2.7136135100000001</c:v>
                </c:pt>
                <c:pt idx="1678">
                  <c:v>2.7136135100000001</c:v>
                </c:pt>
                <c:pt idx="1679">
                  <c:v>2.7136135100000001</c:v>
                </c:pt>
                <c:pt idx="1680">
                  <c:v>2.71413422</c:v>
                </c:pt>
                <c:pt idx="1681">
                  <c:v>2.71413422</c:v>
                </c:pt>
                <c:pt idx="1682">
                  <c:v>2.71413422</c:v>
                </c:pt>
                <c:pt idx="1683">
                  <c:v>2.71413422</c:v>
                </c:pt>
                <c:pt idx="1684">
                  <c:v>2.7148979999999998</c:v>
                </c:pt>
                <c:pt idx="1685">
                  <c:v>2.7148979999999998</c:v>
                </c:pt>
                <c:pt idx="1686">
                  <c:v>2.7148979999999998</c:v>
                </c:pt>
                <c:pt idx="1687">
                  <c:v>2.7148979999999998</c:v>
                </c:pt>
                <c:pt idx="1688">
                  <c:v>2.7157260000000001</c:v>
                </c:pt>
                <c:pt idx="1689">
                  <c:v>2.7157260000000001</c:v>
                </c:pt>
                <c:pt idx="1690">
                  <c:v>2.7157260000000001</c:v>
                </c:pt>
                <c:pt idx="1691">
                  <c:v>2.7157260000000001</c:v>
                </c:pt>
                <c:pt idx="1692">
                  <c:v>2.7162704500000001</c:v>
                </c:pt>
                <c:pt idx="1693">
                  <c:v>2.7162704500000001</c:v>
                </c:pt>
                <c:pt idx="1694">
                  <c:v>2.7162704500000001</c:v>
                </c:pt>
                <c:pt idx="1695">
                  <c:v>2.7162704500000001</c:v>
                </c:pt>
                <c:pt idx="1696">
                  <c:v>2.7166633600000001</c:v>
                </c:pt>
                <c:pt idx="1697">
                  <c:v>2.7166633600000001</c:v>
                </c:pt>
                <c:pt idx="1698">
                  <c:v>2.7166633600000001</c:v>
                </c:pt>
                <c:pt idx="1699">
                  <c:v>2.7166633600000001</c:v>
                </c:pt>
                <c:pt idx="1700">
                  <c:v>2.7175736399999999</c:v>
                </c:pt>
                <c:pt idx="1701">
                  <c:v>2.7175736399999999</c:v>
                </c:pt>
                <c:pt idx="1702">
                  <c:v>2.7175736399999999</c:v>
                </c:pt>
                <c:pt idx="1703">
                  <c:v>2.71823645</c:v>
                </c:pt>
                <c:pt idx="1704">
                  <c:v>2.71823645</c:v>
                </c:pt>
                <c:pt idx="1705">
                  <c:v>2.71823645</c:v>
                </c:pt>
                <c:pt idx="1706">
                  <c:v>2.71823645</c:v>
                </c:pt>
                <c:pt idx="1707">
                  <c:v>2.71903563</c:v>
                </c:pt>
                <c:pt idx="1708">
                  <c:v>2.71903563</c:v>
                </c:pt>
                <c:pt idx="1709">
                  <c:v>2.71903563</c:v>
                </c:pt>
                <c:pt idx="1710">
                  <c:v>2.71903563</c:v>
                </c:pt>
                <c:pt idx="1711">
                  <c:v>2.71978331</c:v>
                </c:pt>
                <c:pt idx="1712">
                  <c:v>2.71978331</c:v>
                </c:pt>
                <c:pt idx="1713">
                  <c:v>2.71978331</c:v>
                </c:pt>
                <c:pt idx="1714">
                  <c:v>2.71978331</c:v>
                </c:pt>
                <c:pt idx="1715">
                  <c:v>2.7203788800000002</c:v>
                </c:pt>
                <c:pt idx="1716">
                  <c:v>2.7203788800000002</c:v>
                </c:pt>
                <c:pt idx="1717">
                  <c:v>2.7203788800000002</c:v>
                </c:pt>
                <c:pt idx="1718">
                  <c:v>2.7203788800000002</c:v>
                </c:pt>
                <c:pt idx="1719">
                  <c:v>2.7211910000000001</c:v>
                </c:pt>
                <c:pt idx="1720">
                  <c:v>2.7211910000000001</c:v>
                </c:pt>
                <c:pt idx="1721">
                  <c:v>2.7211910000000001</c:v>
                </c:pt>
                <c:pt idx="1722">
                  <c:v>2.7211910000000001</c:v>
                </c:pt>
                <c:pt idx="1723">
                  <c:v>2.7218341800000001</c:v>
                </c:pt>
                <c:pt idx="1724">
                  <c:v>2.7218341800000001</c:v>
                </c:pt>
                <c:pt idx="1725">
                  <c:v>2.7218341800000001</c:v>
                </c:pt>
                <c:pt idx="1726">
                  <c:v>2.7224822</c:v>
                </c:pt>
                <c:pt idx="1727">
                  <c:v>2.7224822</c:v>
                </c:pt>
                <c:pt idx="1728">
                  <c:v>2.7224822</c:v>
                </c:pt>
                <c:pt idx="1729">
                  <c:v>2.7224822</c:v>
                </c:pt>
                <c:pt idx="1730">
                  <c:v>2.7232284500000001</c:v>
                </c:pt>
                <c:pt idx="1731">
                  <c:v>2.7232284500000001</c:v>
                </c:pt>
                <c:pt idx="1732">
                  <c:v>2.7232284500000001</c:v>
                </c:pt>
                <c:pt idx="1733">
                  <c:v>2.7232284500000001</c:v>
                </c:pt>
                <c:pt idx="1734">
                  <c:v>2.7240448000000002</c:v>
                </c:pt>
                <c:pt idx="1735">
                  <c:v>2.7240448000000002</c:v>
                </c:pt>
                <c:pt idx="1736">
                  <c:v>2.7240448000000002</c:v>
                </c:pt>
                <c:pt idx="1737">
                  <c:v>2.7240448000000002</c:v>
                </c:pt>
                <c:pt idx="1738">
                  <c:v>2.7246761300000002</c:v>
                </c:pt>
                <c:pt idx="1739">
                  <c:v>2.7246761300000002</c:v>
                </c:pt>
                <c:pt idx="1740">
                  <c:v>2.7246761300000002</c:v>
                </c:pt>
                <c:pt idx="1741">
                  <c:v>2.7246761300000002</c:v>
                </c:pt>
                <c:pt idx="1742">
                  <c:v>2.72538233</c:v>
                </c:pt>
                <c:pt idx="1743">
                  <c:v>2.72538233</c:v>
                </c:pt>
                <c:pt idx="1744">
                  <c:v>2.72538233</c:v>
                </c:pt>
                <c:pt idx="1745">
                  <c:v>2.72538233</c:v>
                </c:pt>
                <c:pt idx="1746">
                  <c:v>2.7261233300000001</c:v>
                </c:pt>
                <c:pt idx="1747">
                  <c:v>2.7261233300000001</c:v>
                </c:pt>
                <c:pt idx="1748">
                  <c:v>2.7261233300000001</c:v>
                </c:pt>
                <c:pt idx="1749">
                  <c:v>2.7267761199999998</c:v>
                </c:pt>
                <c:pt idx="1750">
                  <c:v>2.7267761199999998</c:v>
                </c:pt>
                <c:pt idx="1751">
                  <c:v>2.7267761199999998</c:v>
                </c:pt>
                <c:pt idx="1752">
                  <c:v>2.7267761199999998</c:v>
                </c:pt>
                <c:pt idx="1753">
                  <c:v>2.3138876000000002</c:v>
                </c:pt>
                <c:pt idx="1754">
                  <c:v>2.3138876000000002</c:v>
                </c:pt>
                <c:pt idx="1755">
                  <c:v>2.3138876000000002</c:v>
                </c:pt>
                <c:pt idx="1756">
                  <c:v>2.3138876000000002</c:v>
                </c:pt>
                <c:pt idx="1757">
                  <c:v>1.6673698400000001</c:v>
                </c:pt>
                <c:pt idx="1758">
                  <c:v>1.6673698400000001</c:v>
                </c:pt>
                <c:pt idx="1759">
                  <c:v>1.6673698400000001</c:v>
                </c:pt>
                <c:pt idx="1760">
                  <c:v>1.6673698400000001</c:v>
                </c:pt>
                <c:pt idx="1761">
                  <c:v>1.498631</c:v>
                </c:pt>
                <c:pt idx="1762">
                  <c:v>1.498631</c:v>
                </c:pt>
                <c:pt idx="1763">
                  <c:v>1.498631</c:v>
                </c:pt>
                <c:pt idx="1764">
                  <c:v>1.498631</c:v>
                </c:pt>
                <c:pt idx="1765">
                  <c:v>1.48692179</c:v>
                </c:pt>
                <c:pt idx="1766">
                  <c:v>1.48692179</c:v>
                </c:pt>
                <c:pt idx="1767">
                  <c:v>1.48692179</c:v>
                </c:pt>
                <c:pt idx="1768">
                  <c:v>1.48692179</c:v>
                </c:pt>
                <c:pt idx="1769">
                  <c:v>1.48692179</c:v>
                </c:pt>
                <c:pt idx="1770">
                  <c:v>1.48692179</c:v>
                </c:pt>
                <c:pt idx="1771">
                  <c:v>1.48692179</c:v>
                </c:pt>
                <c:pt idx="1772">
                  <c:v>1.48692179</c:v>
                </c:pt>
                <c:pt idx="1773">
                  <c:v>1.48692179</c:v>
                </c:pt>
                <c:pt idx="1774">
                  <c:v>1.48692179</c:v>
                </c:pt>
                <c:pt idx="1775">
                  <c:v>1.48692179</c:v>
                </c:pt>
                <c:pt idx="1776">
                  <c:v>1.48692179</c:v>
                </c:pt>
                <c:pt idx="1777">
                  <c:v>1.48692179</c:v>
                </c:pt>
                <c:pt idx="1778">
                  <c:v>1.48692179</c:v>
                </c:pt>
                <c:pt idx="1779">
                  <c:v>1.48692179</c:v>
                </c:pt>
                <c:pt idx="1780">
                  <c:v>1.48692179</c:v>
                </c:pt>
                <c:pt idx="1781">
                  <c:v>1.48692179</c:v>
                </c:pt>
                <c:pt idx="1782">
                  <c:v>1.8792157199999999</c:v>
                </c:pt>
                <c:pt idx="1783">
                  <c:v>1.8792157199999999</c:v>
                </c:pt>
                <c:pt idx="1784">
                  <c:v>1.8792157199999999</c:v>
                </c:pt>
                <c:pt idx="1785">
                  <c:v>2.2617201800000002</c:v>
                </c:pt>
                <c:pt idx="1786">
                  <c:v>2.2617201800000002</c:v>
                </c:pt>
                <c:pt idx="1787">
                  <c:v>2.2617201800000002</c:v>
                </c:pt>
                <c:pt idx="1788">
                  <c:v>2.2617201800000002</c:v>
                </c:pt>
                <c:pt idx="1789">
                  <c:v>2.445538</c:v>
                </c:pt>
                <c:pt idx="1790">
                  <c:v>2.445538</c:v>
                </c:pt>
                <c:pt idx="1791">
                  <c:v>2.445538</c:v>
                </c:pt>
                <c:pt idx="1792">
                  <c:v>2.445538</c:v>
                </c:pt>
                <c:pt idx="1793">
                  <c:v>2.5469803799999999</c:v>
                </c:pt>
                <c:pt idx="1794">
                  <c:v>2.5469803799999999</c:v>
                </c:pt>
                <c:pt idx="1795">
                  <c:v>2.5469803799999999</c:v>
                </c:pt>
                <c:pt idx="1796">
                  <c:v>2.5469803799999999</c:v>
                </c:pt>
                <c:pt idx="1797">
                  <c:v>2.6181211499999999</c:v>
                </c:pt>
                <c:pt idx="1798">
                  <c:v>2.6181211499999999</c:v>
                </c:pt>
                <c:pt idx="1799">
                  <c:v>2.6181211499999999</c:v>
                </c:pt>
                <c:pt idx="1800">
                  <c:v>2.6181211499999999</c:v>
                </c:pt>
                <c:pt idx="1801">
                  <c:v>2.677864</c:v>
                </c:pt>
                <c:pt idx="1802">
                  <c:v>2.677864</c:v>
                </c:pt>
                <c:pt idx="1803">
                  <c:v>2.677864</c:v>
                </c:pt>
                <c:pt idx="1804">
                  <c:v>2.677864</c:v>
                </c:pt>
                <c:pt idx="1805">
                  <c:v>2.7306022599999999</c:v>
                </c:pt>
                <c:pt idx="1806">
                  <c:v>2.7306022599999999</c:v>
                </c:pt>
                <c:pt idx="1807">
                  <c:v>2.7306022599999999</c:v>
                </c:pt>
                <c:pt idx="1808">
                  <c:v>2.7793054599999998</c:v>
                </c:pt>
                <c:pt idx="1809">
                  <c:v>2.7793054599999998</c:v>
                </c:pt>
                <c:pt idx="1810">
                  <c:v>2.7793054599999998</c:v>
                </c:pt>
                <c:pt idx="1811">
                  <c:v>2.7793054599999998</c:v>
                </c:pt>
                <c:pt idx="1812">
                  <c:v>2.8238134399999999</c:v>
                </c:pt>
                <c:pt idx="1813">
                  <c:v>2.8238134399999999</c:v>
                </c:pt>
                <c:pt idx="1814">
                  <c:v>2.8238134399999999</c:v>
                </c:pt>
                <c:pt idx="1815">
                  <c:v>2.8238134399999999</c:v>
                </c:pt>
                <c:pt idx="1816">
                  <c:v>2.86468458</c:v>
                </c:pt>
                <c:pt idx="1817">
                  <c:v>2.86468458</c:v>
                </c:pt>
                <c:pt idx="1818">
                  <c:v>2.86468458</c:v>
                </c:pt>
                <c:pt idx="1819">
                  <c:v>2.86468458</c:v>
                </c:pt>
                <c:pt idx="1820">
                  <c:v>2.9011692999999998</c:v>
                </c:pt>
                <c:pt idx="1821">
                  <c:v>2.9011692999999998</c:v>
                </c:pt>
                <c:pt idx="1822">
                  <c:v>2.9011692999999998</c:v>
                </c:pt>
                <c:pt idx="1823">
                  <c:v>2.9011692999999998</c:v>
                </c:pt>
                <c:pt idx="1824">
                  <c:v>2.9314451199999998</c:v>
                </c:pt>
                <c:pt idx="1825">
                  <c:v>2.9314451199999998</c:v>
                </c:pt>
                <c:pt idx="1826">
                  <c:v>2.9314451199999998</c:v>
                </c:pt>
                <c:pt idx="1827">
                  <c:v>2.9314451199999998</c:v>
                </c:pt>
                <c:pt idx="1828">
                  <c:v>2.9575038</c:v>
                </c:pt>
                <c:pt idx="1829">
                  <c:v>2.9575038</c:v>
                </c:pt>
                <c:pt idx="1830">
                  <c:v>2.9575038</c:v>
                </c:pt>
                <c:pt idx="1831">
                  <c:v>2.9804650000000001</c:v>
                </c:pt>
                <c:pt idx="1832">
                  <c:v>2.9804650000000001</c:v>
                </c:pt>
                <c:pt idx="1833">
                  <c:v>2.9804650000000001</c:v>
                </c:pt>
                <c:pt idx="1834">
                  <c:v>2.9804650000000001</c:v>
                </c:pt>
                <c:pt idx="1835">
                  <c:v>3.0012970000000001</c:v>
                </c:pt>
                <c:pt idx="1836">
                  <c:v>3.0012970000000001</c:v>
                </c:pt>
                <c:pt idx="1837">
                  <c:v>3.0012970000000001</c:v>
                </c:pt>
                <c:pt idx="1838">
                  <c:v>3.0012970000000001</c:v>
                </c:pt>
                <c:pt idx="1839">
                  <c:v>3.0212497699999998</c:v>
                </c:pt>
                <c:pt idx="1840">
                  <c:v>3.0212497699999998</c:v>
                </c:pt>
                <c:pt idx="1841">
                  <c:v>3.0212497699999998</c:v>
                </c:pt>
                <c:pt idx="1842">
                  <c:v>3.0212497699999998</c:v>
                </c:pt>
                <c:pt idx="1843">
                  <c:v>3.0399050000000001</c:v>
                </c:pt>
                <c:pt idx="1844">
                  <c:v>3.0399050000000001</c:v>
                </c:pt>
                <c:pt idx="1845">
                  <c:v>3.0399050000000001</c:v>
                </c:pt>
                <c:pt idx="1846">
                  <c:v>3.0399050000000001</c:v>
                </c:pt>
                <c:pt idx="1847">
                  <c:v>3.0575165700000002</c:v>
                </c:pt>
                <c:pt idx="1848">
                  <c:v>3.0575165700000002</c:v>
                </c:pt>
                <c:pt idx="1849">
                  <c:v>3.0575165700000002</c:v>
                </c:pt>
                <c:pt idx="1850">
                  <c:v>3.0575165700000002</c:v>
                </c:pt>
                <c:pt idx="1851">
                  <c:v>3.0740280000000002</c:v>
                </c:pt>
                <c:pt idx="1852">
                  <c:v>3.0740280000000002</c:v>
                </c:pt>
                <c:pt idx="1853">
                  <c:v>3.0740280000000002</c:v>
                </c:pt>
                <c:pt idx="1854">
                  <c:v>3.0896935499999998</c:v>
                </c:pt>
                <c:pt idx="1855">
                  <c:v>3.0896935499999998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94A9-463E-9946-D1DC66449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30736"/>
        <c:axId val="132526160"/>
      </c:scatterChart>
      <c:valAx>
        <c:axId val="168428288"/>
        <c:scaling>
          <c:orientation val="minMax"/>
          <c:max val="28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b="1"/>
                </a:pPr>
                <a:r>
                  <a:rPr lang="de-DE" b="1"/>
                  <a:t>Zeit in s</a:t>
                </a:r>
              </a:p>
            </c:rich>
          </c:tx>
          <c:layout>
            <c:manualLayout>
              <c:xMode val="edge"/>
              <c:yMode val="edge"/>
              <c:x val="0.46387597222222221"/>
              <c:y val="0.92650462962962976"/>
            </c:manualLayout>
          </c:layout>
          <c:overlay val="0"/>
        </c:title>
        <c:numFmt formatCode="General" sourceLinked="0"/>
        <c:majorTickMark val="cross"/>
        <c:minorTickMark val="in"/>
        <c:tickLblPos val="nextTo"/>
        <c:crossAx val="168389632"/>
        <c:crossesAt val="-2000"/>
        <c:crossBetween val="midCat"/>
      </c:valAx>
      <c:valAx>
        <c:axId val="168389632"/>
        <c:scaling>
          <c:orientation val="minMax"/>
        </c:scaling>
        <c:delete val="0"/>
        <c:axPos val="l"/>
        <c:majorGridlines/>
        <c:title>
          <c:tx>
            <c:rich>
              <a:bodyPr rot="-5400000" vert="horz" anchor="t" anchorCtr="1"/>
              <a:lstStyle/>
              <a:p>
                <a:pPr>
                  <a:defRPr b="1"/>
                </a:pPr>
                <a:r>
                  <a:rPr lang="de-DE" b="1"/>
                  <a:t>Temperatur in °C</a:t>
                </a:r>
              </a:p>
            </c:rich>
          </c:tx>
          <c:layout>
            <c:manualLayout>
              <c:xMode val="edge"/>
              <c:yMode val="edge"/>
              <c:x val="1.2776925194497019E-2"/>
              <c:y val="0.3329183482295521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8428288"/>
        <c:crosses val="autoZero"/>
        <c:crossBetween val="midCat"/>
      </c:valAx>
      <c:valAx>
        <c:axId val="132526160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b="1"/>
                </a:pPr>
                <a:r>
                  <a:rPr lang="de-DE" b="1"/>
                  <a:t>Druck in bar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2530736"/>
        <c:crosses val="max"/>
        <c:crossBetween val="midCat"/>
      </c:valAx>
      <c:valAx>
        <c:axId val="132530736"/>
        <c:scaling>
          <c:orientation val="minMax"/>
        </c:scaling>
        <c:delete val="1"/>
        <c:axPos val="b"/>
        <c:majorTickMark val="out"/>
        <c:minorTickMark val="none"/>
        <c:tickLblPos val="nextTo"/>
        <c:crossAx val="132526160"/>
        <c:crosses val="autoZero"/>
        <c:crossBetween val="midCat"/>
      </c:valAx>
      <c:spPr>
        <a:solidFill>
          <a:sysClr val="window" lastClr="FFFFFF">
            <a:lumMod val="95000"/>
          </a:sysClr>
        </a:solidFill>
        <a:ln>
          <a:solidFill>
            <a:sysClr val="window" lastClr="FFFFFF">
              <a:lumMod val="95000"/>
            </a:sysClr>
          </a:solidFill>
        </a:ln>
      </c:spPr>
    </c:plotArea>
    <c:legend>
      <c:legendPos val="t"/>
      <c:layout>
        <c:manualLayout>
          <c:xMode val="edge"/>
          <c:yMode val="edge"/>
          <c:x val="0.1146329718411974"/>
          <c:y val="3.1446540880503145E-2"/>
          <c:w val="0.73848275516176998"/>
          <c:h val="0.1335724838640453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1200"/>
          </a:pPr>
          <a:endParaRPr lang="de-DE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de-DE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5139523824805"/>
          <c:y val="7.4400793650793648E-2"/>
          <c:w val="0.86894627056390084"/>
          <c:h val="0.8385876795162509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6-4A62-850B-D52557CF2F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6-4A62-850B-D52557CF2F1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526-4A62-850B-D52557CF2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965888"/>
        <c:axId val="44967424"/>
      </c:barChart>
      <c:catAx>
        <c:axId val="44965888"/>
        <c:scaling>
          <c:orientation val="minMax"/>
        </c:scaling>
        <c:delete val="0"/>
        <c:axPos val="l"/>
        <c:numFmt formatCode="@" sourceLinked="0"/>
        <c:majorTickMark val="none"/>
        <c:minorTickMark val="none"/>
        <c:tickLblPos val="nextTo"/>
        <c:spPr>
          <a:noFill/>
          <a:ln w="6341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0"/>
          <a:lstStyle/>
          <a:p>
            <a:pPr algn="just">
              <a:defRPr sz="1198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967424"/>
        <c:crosses val="autoZero"/>
        <c:auto val="1"/>
        <c:lblAlgn val="ctr"/>
        <c:lblOffset val="80"/>
        <c:tickLblSkip val="1"/>
        <c:noMultiLvlLbl val="0"/>
      </c:catAx>
      <c:valAx>
        <c:axId val="449674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44965888"/>
        <c:crosses val="autoZero"/>
        <c:crossBetween val="between"/>
      </c:valAx>
      <c:spPr>
        <a:noFill/>
        <a:ln w="25365">
          <a:noFill/>
        </a:ln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3.7609542176962683E-2"/>
          <c:y val="0.92101274225967655"/>
          <c:w val="0.30105988511347159"/>
          <c:h val="4.61999244142101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198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8" b="1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756179745779277E-2"/>
          <c:y val="7.6051706844861511E-2"/>
          <c:w val="0.94894148605636963"/>
          <c:h val="0.798344287815643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6B-4511-87D1-2455F49D260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6B-4511-87D1-2455F49D260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3.4</c:v>
                </c:pt>
                <c:pt idx="1">
                  <c:v>5.4</c:v>
                </c:pt>
                <c:pt idx="2">
                  <c:v>0.5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6B-4511-87D1-2455F49D260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4.2</c:v>
                </c:pt>
                <c:pt idx="1">
                  <c:v>2.2000000000000002</c:v>
                </c:pt>
                <c:pt idx="2">
                  <c:v>1.5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6B-4511-87D1-2455F49D2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5940736"/>
        <c:axId val="45942272"/>
      </c:barChart>
      <c:catAx>
        <c:axId val="4594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34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942272"/>
        <c:crosses val="autoZero"/>
        <c:auto val="1"/>
        <c:lblAlgn val="ctr"/>
        <c:lblOffset val="100"/>
        <c:noMultiLvlLbl val="0"/>
      </c:catAx>
      <c:valAx>
        <c:axId val="45942272"/>
        <c:scaling>
          <c:orientation val="minMax"/>
        </c:scaling>
        <c:delete val="0"/>
        <c:axPos val="l"/>
        <c:majorGridlines>
          <c:spPr>
            <a:ln w="6334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940736"/>
        <c:crosses val="autoZero"/>
        <c:crossBetween val="between"/>
      </c:valAx>
      <c:spPr>
        <a:noFill/>
        <a:ln w="25336">
          <a:noFill/>
        </a:ln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6.7872459780280975E-2"/>
          <c:y val="0.92101274225967655"/>
          <c:w val="0.88508801454420383"/>
          <c:h val="6.02371424883365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7" b="1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B0-4EF3-956E-204E24ADBC0F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B0-4EF3-956E-204E24ADBC0F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FB0-4EF3-956E-204E24ADBC0F}"/>
              </c:ext>
            </c:extLst>
          </c:dPt>
          <c:dPt>
            <c:idx val="3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B0-4EF3-956E-204E24AD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12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B0-4EF3-956E-204E24ADBC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effectLst/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FB0-4EF3-956E-204E24ADBC0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FB0-4EF3-956E-204E24ADBC0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FB0-4EF3-956E-204E24ADBC0F}"/>
              </c:ext>
            </c:extLst>
          </c:dPt>
          <c:dPt>
            <c:idx val="3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FB0-4EF3-956E-204E24AD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12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DFB0-4EF3-956E-204E24ADBC0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FB0-4EF3-956E-204E24ADBC0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FB0-4EF3-956E-204E24ADBC0F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FB0-4EF3-956E-204E24ADBC0F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FB0-4EF3-956E-204E24AD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12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3.4</c:v>
                </c:pt>
                <c:pt idx="1">
                  <c:v>5.4</c:v>
                </c:pt>
                <c:pt idx="2">
                  <c:v>0.5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DFB0-4EF3-956E-204E24ADBC0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DFB0-4EF3-956E-204E24ADBC0F}"/>
              </c:ext>
            </c:extLst>
          </c:dPt>
          <c:dPt>
            <c:idx val="1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DFB0-4EF3-956E-204E24ADBC0F}"/>
              </c:ext>
            </c:extLst>
          </c:dPt>
          <c:dPt>
            <c:idx val="2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DFB0-4EF3-956E-204E24ADBC0F}"/>
              </c:ext>
            </c:extLst>
          </c:dPt>
          <c:dPt>
            <c:idx val="3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DFB0-4EF3-956E-204E24AD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8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12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4.2</c:v>
                </c:pt>
                <c:pt idx="1">
                  <c:v>2.2000000000000002</c:v>
                </c:pt>
                <c:pt idx="2">
                  <c:v>1.5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DFB0-4EF3-956E-204E24ADB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6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198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98" b="1"/>
      </a:pPr>
      <a:endParaRPr lang="de-DE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06.07.2016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06.07.2016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934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/>
              <a:t>Edit the </a:t>
            </a:r>
            <a:r>
              <a:rPr lang="en-US" dirty="0" err="1"/>
              <a:t>mastertitle</a:t>
            </a:r>
            <a:r>
              <a:rPr lang="en-US" dirty="0"/>
              <a:t> format by clicking</a:t>
            </a:r>
            <a:br>
              <a:rPr lang="en-US" dirty="0"/>
            </a:br>
            <a:r>
              <a:rPr lang="en-US" dirty="0"/>
              <a:t>Example for the use of a double-spaced 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/>
              <a:t>First Level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Level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Level</a:t>
            </a:r>
          </a:p>
          <a:p>
            <a:pPr lvl="5"/>
            <a:r>
              <a:rPr lang="de-DE" dirty="0" err="1"/>
              <a:t>Sixth</a:t>
            </a:r>
            <a:r>
              <a:rPr lang="de-DE" dirty="0"/>
              <a:t> Level</a:t>
            </a:r>
          </a:p>
          <a:p>
            <a:pPr lvl="6"/>
            <a:r>
              <a:rPr lang="de-DE" dirty="0" err="1"/>
              <a:t>Seventh</a:t>
            </a:r>
            <a:r>
              <a:rPr lang="de-DE" dirty="0"/>
              <a:t> Level</a:t>
            </a:r>
          </a:p>
          <a:p>
            <a:pPr lvl="7"/>
            <a:r>
              <a:rPr lang="de-DE" dirty="0" err="1"/>
              <a:t>Eighth</a:t>
            </a:r>
            <a:r>
              <a:rPr lang="de-DE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4th Version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Speaker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5th Version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6th Version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7th Version </a:t>
            </a:r>
            <a:r>
              <a:rPr lang="de-DE" dirty="0"/>
              <a:t>(logo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partner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Speaker</a:t>
            </a:r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1882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logo of partner by clicking the icon</a:t>
            </a:r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3628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/>
              <a:t>Business </a:t>
            </a:r>
            <a:r>
              <a:rPr lang="de-DE" dirty="0" err="1"/>
              <a:t>address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/>
              <a:t>Contact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/>
              <a:t>Contact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endParaRPr lang="de-DE" sz="1400" dirty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/>
              <a:t>Edit the </a:t>
            </a:r>
            <a:r>
              <a:rPr lang="en-US" dirty="0" err="1"/>
              <a:t>mastertitle</a:t>
            </a:r>
            <a:r>
              <a:rPr lang="en-US" dirty="0"/>
              <a:t> format by clicking</a:t>
            </a:r>
            <a:br>
              <a:rPr lang="en-US" dirty="0"/>
            </a:br>
            <a:r>
              <a:rPr lang="en-US" dirty="0"/>
              <a:t>Example for the use of a double-spaced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/>
              <a:t>Edit the </a:t>
            </a:r>
            <a:r>
              <a:rPr lang="en-US" dirty="0" err="1"/>
              <a:t>mastertitle</a:t>
            </a:r>
            <a:r>
              <a:rPr lang="en-US" dirty="0"/>
              <a:t> format by clicking</a:t>
            </a:r>
            <a:br>
              <a:rPr lang="en-US" dirty="0"/>
            </a:br>
            <a:r>
              <a:rPr lang="en-US" dirty="0"/>
              <a:t>Example for the use of a double-spaced title</a:t>
            </a:r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/>
              <a:t>First Level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Level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Level</a:t>
            </a:r>
          </a:p>
          <a:p>
            <a:pPr lvl="5"/>
            <a:r>
              <a:rPr lang="de-DE" dirty="0" err="1"/>
              <a:t>Sixth</a:t>
            </a:r>
            <a:r>
              <a:rPr lang="de-DE" dirty="0"/>
              <a:t> Level</a:t>
            </a:r>
          </a:p>
          <a:p>
            <a:pPr lvl="6"/>
            <a:r>
              <a:rPr lang="de-DE" dirty="0" err="1"/>
              <a:t>Seventh</a:t>
            </a:r>
            <a:r>
              <a:rPr lang="de-DE" dirty="0"/>
              <a:t> Level</a:t>
            </a:r>
          </a:p>
          <a:p>
            <a:pPr lvl="7"/>
            <a:r>
              <a:rPr lang="de-DE" dirty="0" err="1"/>
              <a:t>Eighth</a:t>
            </a:r>
            <a:r>
              <a:rPr lang="de-DE" dirty="0"/>
              <a:t> Level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/>
              <a:t>Edit the </a:t>
            </a:r>
            <a:r>
              <a:rPr lang="en-US" dirty="0" err="1"/>
              <a:t>mastertitle</a:t>
            </a:r>
            <a:r>
              <a:rPr lang="en-US" dirty="0"/>
              <a:t> format by clicking</a:t>
            </a:r>
            <a:br>
              <a:rPr lang="en-US" dirty="0"/>
            </a:br>
            <a:r>
              <a:rPr lang="en-US" dirty="0"/>
              <a:t>Example for the use of a double-spaced title</a:t>
            </a:r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/>
              <a:t>First Level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Level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Level</a:t>
            </a:r>
          </a:p>
          <a:p>
            <a:pPr lvl="5"/>
            <a:r>
              <a:rPr lang="de-DE" dirty="0" err="1"/>
              <a:t>Sixth</a:t>
            </a:r>
            <a:r>
              <a:rPr lang="de-DE" dirty="0"/>
              <a:t> Level</a:t>
            </a:r>
          </a:p>
          <a:p>
            <a:pPr lvl="6"/>
            <a:r>
              <a:rPr lang="de-DE" dirty="0" err="1"/>
              <a:t>Seventh</a:t>
            </a:r>
            <a:r>
              <a:rPr lang="de-DE" dirty="0"/>
              <a:t> Level</a:t>
            </a:r>
          </a:p>
          <a:p>
            <a:pPr lvl="7"/>
            <a:r>
              <a:rPr lang="de-DE" dirty="0" err="1"/>
              <a:t>Eighth</a:t>
            </a:r>
            <a:r>
              <a:rPr lang="de-DE" dirty="0"/>
              <a:t> Level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/>
              <a:t>Edit the </a:t>
            </a:r>
            <a:r>
              <a:rPr lang="en-US" dirty="0" err="1"/>
              <a:t>mastertitle</a:t>
            </a:r>
            <a:r>
              <a:rPr lang="en-US" dirty="0"/>
              <a:t> format by clicking</a:t>
            </a:r>
            <a:br>
              <a:rPr lang="en-US" dirty="0"/>
            </a:br>
            <a:r>
              <a:rPr lang="en-US" dirty="0"/>
              <a:t>Example for the use of a double-spaced 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/>
              <a:t>Edit the </a:t>
            </a:r>
            <a:r>
              <a:rPr lang="en-US" dirty="0" err="1"/>
              <a:t>mastertitle</a:t>
            </a:r>
            <a:r>
              <a:rPr lang="en-US" dirty="0"/>
              <a:t> format by clicking</a:t>
            </a:r>
            <a:br>
              <a:rPr lang="en-US" dirty="0"/>
            </a:br>
            <a:r>
              <a:rPr lang="en-US" dirty="0"/>
              <a:t>Example for the use of a double-spaced title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baseline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Tobias Czarnecki- MA-Vortrag 8.7.2016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1st Version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2nd Version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Title, 3rd Version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Speaker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9258071" y="540456"/>
            <a:ext cx="1641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click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remove picture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>
                <a:latin typeface="+mn-lt"/>
              </a:rPr>
              <a:t>follow instructions</a:t>
            </a:r>
            <a:endParaRPr lang="de-DE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443671" y="637612"/>
            <a:ext cx="2033134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116000" y="6372000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aseline="0" dirty="0">
                <a:solidFill>
                  <a:srgbClr val="9D9EA0"/>
                </a:solidFill>
              </a:rPr>
              <a:t>Tobias Czarnecki </a:t>
            </a:r>
            <a:r>
              <a:rPr lang="en-US" sz="900" dirty="0">
                <a:solidFill>
                  <a:srgbClr val="9D9EA0"/>
                </a:solidFill>
              </a:rPr>
              <a:t>|</a:t>
            </a:r>
            <a:r>
              <a:rPr lang="en-US" sz="900" baseline="0" dirty="0">
                <a:solidFill>
                  <a:srgbClr val="9D9EA0"/>
                </a:solidFill>
              </a:rPr>
              <a:t>  </a:t>
            </a:r>
            <a:r>
              <a:rPr lang="en-US" sz="900" dirty="0">
                <a:solidFill>
                  <a:srgbClr val="9D9EA0"/>
                </a:solidFill>
              </a:rPr>
              <a:t>MA-</a:t>
            </a:r>
            <a:r>
              <a:rPr lang="en-US" sz="900" dirty="0" err="1">
                <a:solidFill>
                  <a:srgbClr val="9D9EA0"/>
                </a:solidFill>
              </a:rPr>
              <a:t>Vortrag</a:t>
            </a:r>
            <a:r>
              <a:rPr lang="en-US" sz="900" baseline="0" dirty="0">
                <a:solidFill>
                  <a:srgbClr val="9D9EA0"/>
                </a:solidFill>
              </a:rPr>
              <a:t> </a:t>
            </a:r>
            <a:r>
              <a:rPr lang="en-US" sz="900" dirty="0">
                <a:solidFill>
                  <a:srgbClr val="9D9EA0"/>
                </a:solidFill>
              </a:rPr>
              <a:t>  |  </a:t>
            </a:r>
            <a:r>
              <a:rPr lang="de-DE" sz="900" dirty="0">
                <a:solidFill>
                  <a:srgbClr val="9D9EA0"/>
                </a:solidFill>
              </a:rPr>
              <a:t>08.07.2016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‹Nr.›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00" y="6350400"/>
            <a:ext cx="2225067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mp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15.png"/><Relationship Id="rId21" Type="http://schemas.openxmlformats.org/officeDocument/2006/relationships/image" Target="../media/image18.png"/><Relationship Id="rId12" Type="http://schemas.openxmlformats.org/officeDocument/2006/relationships/image" Target="../media/image28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7.png"/><Relationship Id="rId15" Type="http://schemas.openxmlformats.org/officeDocument/2006/relationships/image" Target="../media/image12.png"/><Relationship Id="rId10" Type="http://schemas.openxmlformats.org/officeDocument/2006/relationships/image" Target="../media/image26.png"/><Relationship Id="rId19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emf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tmp"/><Relationship Id="rId7" Type="http://schemas.openxmlformats.org/officeDocument/2006/relationships/image" Target="../media/image34.png"/><Relationship Id="rId12" Type="http://schemas.microsoft.com/office/2007/relationships/hdphoto" Target="../media/hdphoto2.wdp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23.tmp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emf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tmp"/><Relationship Id="rId7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2.tmp"/><Relationship Id="rId4" Type="http://schemas.openxmlformats.org/officeDocument/2006/relationships/image" Target="../media/image32.png"/><Relationship Id="rId9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2.wdp"/><Relationship Id="rId3" Type="http://schemas.openxmlformats.org/officeDocument/2006/relationships/image" Target="../media/image11.emf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tmp"/><Relationship Id="rId11" Type="http://schemas.openxmlformats.org/officeDocument/2006/relationships/image" Target="../media/image33.tmp"/><Relationship Id="rId5" Type="http://schemas.openxmlformats.org/officeDocument/2006/relationships/image" Target="../media/image32.png"/><Relationship Id="rId15" Type="http://schemas.openxmlformats.org/officeDocument/2006/relationships/image" Target="../media/image41.emf"/><Relationship Id="rId10" Type="http://schemas.microsoft.com/office/2007/relationships/hdphoto" Target="../media/hdphoto1.wdp"/><Relationship Id="rId4" Type="http://schemas.openxmlformats.org/officeDocument/2006/relationships/image" Target="../media/image22.tmp"/><Relationship Id="rId9" Type="http://schemas.openxmlformats.org/officeDocument/2006/relationships/image" Target="../media/image36.png"/><Relationship Id="rId1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88000" y="6339600"/>
            <a:ext cx="3240000" cy="215444"/>
          </a:xfrm>
        </p:spPr>
        <p:txBody>
          <a:bodyPr/>
          <a:lstStyle/>
          <a:p>
            <a:r>
              <a:rPr lang="de-DE" dirty="0"/>
              <a:t>Tobias Czarnecki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sz="2800" dirty="0"/>
              <a:t>Aufbau einer experimentellen Umgebung und</a:t>
            </a:r>
            <a:br>
              <a:rPr lang="de-DE" sz="2800" dirty="0"/>
            </a:br>
            <a:r>
              <a:rPr lang="de-DE" sz="2800" dirty="0"/>
              <a:t>Messungen zur Bewertung verschiedener</a:t>
            </a:r>
            <a:br>
              <a:rPr lang="de-DE" sz="2800" dirty="0"/>
            </a:br>
            <a:r>
              <a:rPr lang="de-DE" sz="2800" dirty="0"/>
              <a:t>Abtaumethoden bei Luftkühlern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87338" y="3917055"/>
            <a:ext cx="8568000" cy="1655762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MA-Vortrag von Tobias Czarnecki </a:t>
            </a:r>
          </a:p>
          <a:p>
            <a:r>
              <a:rPr lang="de-DE" dirty="0"/>
              <a:t>Betreuter: Dipl.-Ing. Henning Freitag</a:t>
            </a:r>
          </a:p>
          <a:p>
            <a:r>
              <a:rPr lang="de-DE" dirty="0"/>
              <a:t>Aachen, der 08.07.2016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986254" y="176169"/>
            <a:ext cx="8690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MA 131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Elektrik (2): Kommunikation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5974314" cy="5292000"/>
          </a:xfrm>
        </p:spPr>
        <p:txBody>
          <a:bodyPr/>
          <a:lstStyle/>
          <a:p>
            <a:r>
              <a:rPr lang="de-DE" b="1" dirty="0"/>
              <a:t>RS485-Netzwerk mittels </a:t>
            </a:r>
            <a:r>
              <a:rPr lang="de-DE" b="1" dirty="0" err="1"/>
              <a:t>Modbus</a:t>
            </a:r>
            <a:r>
              <a:rPr lang="de-DE" b="1" dirty="0"/>
              <a:t> RTU-Protokoll</a:t>
            </a:r>
          </a:p>
          <a:p>
            <a:pPr lvl="1"/>
            <a:r>
              <a:rPr lang="de-DE" dirty="0"/>
              <a:t>Architektur : Ein Master + max. 32 </a:t>
            </a:r>
            <a:r>
              <a:rPr lang="de-DE" dirty="0" err="1"/>
              <a:t>Slaves</a:t>
            </a:r>
            <a:endParaRPr lang="de-DE" dirty="0"/>
          </a:p>
          <a:p>
            <a:pPr lvl="1"/>
            <a:r>
              <a:rPr lang="de-DE" dirty="0"/>
              <a:t>Auslesen und Steuerung von:</a:t>
            </a:r>
          </a:p>
          <a:p>
            <a:pPr lvl="2"/>
            <a:r>
              <a:rPr lang="de-DE" cap="small" dirty="0"/>
              <a:t>Keller-</a:t>
            </a:r>
            <a:r>
              <a:rPr lang="de-DE" dirty="0"/>
              <a:t> Drucktransmitter (x 8) </a:t>
            </a:r>
          </a:p>
          <a:p>
            <a:pPr lvl="2"/>
            <a:r>
              <a:rPr lang="de-DE" cap="small" dirty="0"/>
              <a:t>Carel- </a:t>
            </a:r>
            <a:r>
              <a:rPr lang="de-DE" dirty="0"/>
              <a:t>Expansionsventilen (x 2)</a:t>
            </a:r>
          </a:p>
          <a:p>
            <a:pPr lvl="2"/>
            <a:r>
              <a:rPr lang="de-DE" cap="small" dirty="0" err="1"/>
              <a:t>Krohne</a:t>
            </a:r>
            <a:r>
              <a:rPr lang="de-DE" cap="small" dirty="0"/>
              <a:t>- </a:t>
            </a:r>
            <a:r>
              <a:rPr lang="de-DE" dirty="0"/>
              <a:t>Massenstromsensor (x 1)</a:t>
            </a:r>
          </a:p>
          <a:p>
            <a:pPr lvl="1"/>
            <a:r>
              <a:rPr lang="de-DE" i="1" dirty="0"/>
              <a:t> </a:t>
            </a:r>
            <a:r>
              <a:rPr lang="de-DE" dirty="0"/>
              <a:t>Befehl/Antwort Kommunikationsablauf</a:t>
            </a:r>
          </a:p>
          <a:p>
            <a:pPr lvl="1"/>
            <a:r>
              <a:rPr lang="de-DE" dirty="0"/>
              <a:t>Erweiterbar</a:t>
            </a:r>
          </a:p>
          <a:p>
            <a:r>
              <a:rPr lang="de-DE" b="1" dirty="0"/>
              <a:t>RS232-Punkt-zu-Punkt </a:t>
            </a:r>
            <a:r>
              <a:rPr lang="de-DE" b="1" dirty="0" err="1"/>
              <a:t>Kommuniktation</a:t>
            </a:r>
            <a:endParaRPr lang="de-DE" b="1" dirty="0"/>
          </a:p>
          <a:p>
            <a:pPr lvl="1"/>
            <a:r>
              <a:rPr lang="de-DE" dirty="0"/>
              <a:t>Architektur:  Ein Master + Ein Slave</a:t>
            </a:r>
          </a:p>
          <a:p>
            <a:pPr lvl="1"/>
            <a:r>
              <a:rPr lang="de-DE" dirty="0"/>
              <a:t>Auslesen von</a:t>
            </a:r>
          </a:p>
          <a:p>
            <a:pPr lvl="2"/>
            <a:r>
              <a:rPr lang="de-DE" cap="small" dirty="0"/>
              <a:t>Kern- </a:t>
            </a:r>
            <a:r>
              <a:rPr lang="de-DE" dirty="0"/>
              <a:t>Waagen </a:t>
            </a:r>
            <a:r>
              <a:rPr lang="de-DE" i="1" dirty="0"/>
              <a:t>(Messbereich 0…10 kg)</a:t>
            </a:r>
          </a:p>
          <a:p>
            <a:pPr lvl="1"/>
            <a:r>
              <a:rPr lang="de-DE" dirty="0"/>
              <a:t>Kontinuierliches Senden seitens Slave</a:t>
            </a:r>
          </a:p>
          <a:p>
            <a:r>
              <a:rPr lang="de-DE" b="1" dirty="0"/>
              <a:t>PT100-Temperaturelemente</a:t>
            </a:r>
          </a:p>
          <a:p>
            <a:pPr lvl="1"/>
            <a:r>
              <a:rPr lang="de-DE" dirty="0"/>
              <a:t>Oberflächensensoren auf Verdampfer-</a:t>
            </a:r>
            <a:r>
              <a:rPr lang="de-DE" dirty="0" err="1"/>
              <a:t>Wärmeübertrager</a:t>
            </a:r>
            <a:r>
              <a:rPr lang="de-DE" dirty="0"/>
              <a:t> (x 4)</a:t>
            </a:r>
          </a:p>
          <a:p>
            <a:pPr lvl="1"/>
            <a:r>
              <a:rPr lang="de-DE" dirty="0"/>
              <a:t>Temperatursensoren innerhalb des Rohrsystems (x 8)</a:t>
            </a:r>
          </a:p>
        </p:txBody>
      </p:sp>
      <p:sp>
        <p:nvSpPr>
          <p:cNvPr id="7" name="Ellipse 6"/>
          <p:cNvSpPr/>
          <p:nvPr/>
        </p:nvSpPr>
        <p:spPr>
          <a:xfrm>
            <a:off x="7287685" y="85654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6538995" y="1653066"/>
            <a:ext cx="360000" cy="36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winkelter Verbinder 20"/>
          <p:cNvCxnSpPr/>
          <p:nvPr/>
        </p:nvCxnSpPr>
        <p:spPr>
          <a:xfrm rot="16200000" flipV="1">
            <a:off x="7460456" y="1396911"/>
            <a:ext cx="8844" cy="509936"/>
          </a:xfrm>
          <a:prstGeom prst="bentConnector3">
            <a:avLst>
              <a:gd name="adj1" fmla="val 2684803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r Verbinder 22"/>
          <p:cNvCxnSpPr>
            <a:endCxn id="10" idx="0"/>
          </p:cNvCxnSpPr>
          <p:nvPr/>
        </p:nvCxnSpPr>
        <p:spPr>
          <a:xfrm rot="16200000" flipH="1" flipV="1">
            <a:off x="6961648" y="1404803"/>
            <a:ext cx="5609" cy="490915"/>
          </a:xfrm>
          <a:prstGeom prst="bentConnector3">
            <a:avLst>
              <a:gd name="adj1" fmla="val -4075593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8229782" y="1417798"/>
            <a:ext cx="35210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7" idx="4"/>
          </p:cNvCxnSpPr>
          <p:nvPr/>
        </p:nvCxnSpPr>
        <p:spPr>
          <a:xfrm flipH="1">
            <a:off x="7464878" y="1216546"/>
            <a:ext cx="2807" cy="201252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7532616" y="1655538"/>
            <a:ext cx="360000" cy="36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7022680" y="1646694"/>
            <a:ext cx="360000" cy="36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8042552" y="1655538"/>
            <a:ext cx="360000" cy="36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6849636" y="377135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7726802" y="3771350"/>
            <a:ext cx="360000" cy="36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 Verbindung mit Pfeil 46"/>
          <p:cNvCxnSpPr>
            <a:stCxn id="44" idx="6"/>
          </p:cNvCxnSpPr>
          <p:nvPr/>
        </p:nvCxnSpPr>
        <p:spPr>
          <a:xfrm>
            <a:off x="7209636" y="3951350"/>
            <a:ext cx="50993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winkelter Verbinder 49"/>
          <p:cNvCxnSpPr>
            <a:stCxn id="35" idx="0"/>
            <a:endCxn id="37" idx="0"/>
          </p:cNvCxnSpPr>
          <p:nvPr/>
        </p:nvCxnSpPr>
        <p:spPr>
          <a:xfrm rot="5400000" flipH="1" flipV="1">
            <a:off x="7967584" y="1400570"/>
            <a:ext cx="12700" cy="509936"/>
          </a:xfrm>
          <a:prstGeom prst="bentConnector3">
            <a:avLst>
              <a:gd name="adj1" fmla="val 1905000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5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Elektrik (3): Kommunikation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5974314" cy="5292000"/>
          </a:xfrm>
        </p:spPr>
        <p:txBody>
          <a:bodyPr/>
          <a:lstStyle/>
          <a:p>
            <a:r>
              <a:rPr lang="de-DE" b="1" dirty="0"/>
              <a:t>Analoge Ausgangssignale</a:t>
            </a:r>
          </a:p>
          <a:p>
            <a:pPr lvl="1"/>
            <a:r>
              <a:rPr lang="de-DE" dirty="0"/>
              <a:t>Kompressor mit 4…20 mA Stellsignal</a:t>
            </a:r>
          </a:p>
          <a:p>
            <a:pPr lvl="1"/>
            <a:r>
              <a:rPr lang="de-DE" dirty="0"/>
              <a:t>ADR-Verflüssigungsventilator mit 0…20 mA Stellsignal</a:t>
            </a:r>
          </a:p>
          <a:p>
            <a:pPr lvl="1"/>
            <a:r>
              <a:rPr lang="de-DE" dirty="0"/>
              <a:t>Heizstäbe mit 0…10 V Stellsignal</a:t>
            </a:r>
          </a:p>
          <a:p>
            <a:r>
              <a:rPr lang="de-DE" b="1" dirty="0"/>
              <a:t>Digitale Ausgangssignale</a:t>
            </a:r>
          </a:p>
          <a:p>
            <a:pPr lvl="1"/>
            <a:r>
              <a:rPr lang="de-DE" dirty="0"/>
              <a:t>Schaltschütze mit 0/24 V </a:t>
            </a:r>
          </a:p>
          <a:p>
            <a:pPr marL="2161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47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de-DE" dirty="0"/>
              <a:t>Prüfstand: Kälteanlage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Hydraulik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Elektrik</a:t>
            </a:r>
          </a:p>
          <a:p>
            <a:pPr lvl="1"/>
            <a:r>
              <a:rPr lang="de-DE" dirty="0"/>
              <a:t>Mechanik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Informationstechnik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Versuche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415205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99" y="947889"/>
            <a:ext cx="4616040" cy="28525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Machanik</a:t>
            </a:r>
            <a:r>
              <a:rPr lang="de-DE" dirty="0"/>
              <a:t> (1): </a:t>
            </a:r>
            <a:r>
              <a:rPr lang="de-DE" dirty="0" err="1"/>
              <a:t>Wägesystem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2133999" y="777091"/>
            <a:ext cx="4118784" cy="215145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flipH="1" flipV="1">
            <a:off x="2150745" y="3516921"/>
            <a:ext cx="4102039" cy="69963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2738738" y="3516922"/>
            <a:ext cx="5592898" cy="69963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V="1">
            <a:off x="2738738" y="777091"/>
            <a:ext cx="5592898" cy="215146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m 26"/>
          <p:cNvSpPr/>
          <p:nvPr/>
        </p:nvSpPr>
        <p:spPr>
          <a:xfrm>
            <a:off x="2133999" y="2928551"/>
            <a:ext cx="604739" cy="588371"/>
          </a:xfrm>
          <a:prstGeom prst="parallelogram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Waage+Luftkühler.PDF - Adobe Acrobat Reader DC"/>
          <p:cNvPicPr>
            <a:picLocks noChangeAspect="1"/>
          </p:cNvPicPr>
          <p:nvPr/>
        </p:nvPicPr>
        <p:blipFill rotWithShape="1">
          <a:blip r:embed="rId3"/>
          <a:srcRect l="17234" t="19572" r="48464" b="6912"/>
          <a:stretch/>
        </p:blipFill>
        <p:spPr>
          <a:xfrm>
            <a:off x="6252783" y="777090"/>
            <a:ext cx="2078853" cy="34394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9" name="Parallelogramm 58"/>
          <p:cNvSpPr/>
          <p:nvPr/>
        </p:nvSpPr>
        <p:spPr>
          <a:xfrm rot="19725971">
            <a:off x="6970682" y="3626631"/>
            <a:ext cx="854943" cy="432599"/>
          </a:xfrm>
          <a:prstGeom prst="parallelogram">
            <a:avLst>
              <a:gd name="adj" fmla="val 63543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uppieren 59"/>
          <p:cNvGrpSpPr/>
          <p:nvPr/>
        </p:nvGrpSpPr>
        <p:grpSpPr>
          <a:xfrm>
            <a:off x="1225120" y="3421849"/>
            <a:ext cx="6403278" cy="2528079"/>
            <a:chOff x="280517" y="2835640"/>
            <a:chExt cx="5643280" cy="3326695"/>
          </a:xfrm>
        </p:grpSpPr>
        <p:cxnSp>
          <p:nvCxnSpPr>
            <p:cNvPr id="62" name="Gerader Verbinder 61"/>
            <p:cNvCxnSpPr/>
            <p:nvPr/>
          </p:nvCxnSpPr>
          <p:spPr>
            <a:xfrm flipV="1">
              <a:off x="280517" y="2835640"/>
              <a:ext cx="5643280" cy="818614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/>
          </p:nvCxnSpPr>
          <p:spPr>
            <a:xfrm flipH="1">
              <a:off x="2382404" y="3538676"/>
              <a:ext cx="3541393" cy="2623656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/>
          </p:nvCxnSpPr>
          <p:spPr>
            <a:xfrm flipV="1">
              <a:off x="2367645" y="3246135"/>
              <a:ext cx="3136360" cy="377838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/>
            <p:cNvCxnSpPr/>
            <p:nvPr/>
          </p:nvCxnSpPr>
          <p:spPr>
            <a:xfrm flipV="1">
              <a:off x="295275" y="3903479"/>
              <a:ext cx="5200277" cy="2258856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Grafik 60" descr="Waage_solo.PDF - Adobe Acrobat Reader DC"/>
          <p:cNvPicPr>
            <a:picLocks noChangeAspect="1"/>
          </p:cNvPicPr>
          <p:nvPr/>
        </p:nvPicPr>
        <p:blipFill rotWithShape="1">
          <a:blip r:embed="rId4"/>
          <a:srcRect l="9516" t="35258" r="42795" b="14668"/>
          <a:stretch/>
        </p:blipFill>
        <p:spPr>
          <a:xfrm>
            <a:off x="1241866" y="4043944"/>
            <a:ext cx="2351462" cy="190598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168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Machanik</a:t>
            </a:r>
            <a:r>
              <a:rPr lang="de-DE" dirty="0"/>
              <a:t> (2): Prinzip der Blattfeder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Formeln:</a:t>
            </a:r>
          </a:p>
          <a:p>
            <a:r>
              <a:rPr lang="de-DE" dirty="0"/>
              <a:t>Federweg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Federwegänderung</a:t>
            </a:r>
          </a:p>
          <a:p>
            <a:endParaRPr lang="de-DE" i="1" dirty="0"/>
          </a:p>
        </p:txBody>
      </p:sp>
      <p:grpSp>
        <p:nvGrpSpPr>
          <p:cNvPr id="50" name="Gruppieren 49"/>
          <p:cNvGrpSpPr/>
          <p:nvPr/>
        </p:nvGrpSpPr>
        <p:grpSpPr>
          <a:xfrm>
            <a:off x="1075791" y="1468537"/>
            <a:ext cx="7847655" cy="3920926"/>
            <a:chOff x="-1743882" y="1936770"/>
            <a:chExt cx="7808961" cy="3658854"/>
          </a:xfrm>
        </p:grpSpPr>
        <p:sp>
          <p:nvSpPr>
            <p:cNvPr id="51" name="Flussdiagramm: Dokument 50"/>
            <p:cNvSpPr/>
            <p:nvPr/>
          </p:nvSpPr>
          <p:spPr>
            <a:xfrm>
              <a:off x="1240020" y="3278453"/>
              <a:ext cx="606060" cy="1178090"/>
            </a:xfrm>
            <a:prstGeom prst="flowChartDocumen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Gerade Verbindung mit Pfeil 51"/>
            <p:cNvCxnSpPr/>
            <p:nvPr/>
          </p:nvCxnSpPr>
          <p:spPr>
            <a:xfrm flipH="1" flipV="1">
              <a:off x="1543050" y="4569542"/>
              <a:ext cx="0" cy="94710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/>
            <p:cNvCxnSpPr/>
            <p:nvPr/>
          </p:nvCxnSpPr>
          <p:spPr>
            <a:xfrm flipH="1" flipV="1">
              <a:off x="3930642" y="5065574"/>
              <a:ext cx="0" cy="43918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/>
            <p:cNvCxnSpPr/>
            <p:nvPr/>
          </p:nvCxnSpPr>
          <p:spPr>
            <a:xfrm>
              <a:off x="3930642" y="1936770"/>
              <a:ext cx="3320" cy="10800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/>
                <p:cNvSpPr txBox="1"/>
                <p:nvPr/>
              </p:nvSpPr>
              <p:spPr>
                <a:xfrm>
                  <a:off x="4013335" y="2173820"/>
                  <a:ext cx="2051744" cy="3963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type m:val="skw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de-DE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 smtClean="0">
                              <a:latin typeface="Cambria Math" panose="02040503050406030204" pitchFamily="18" charset="0"/>
                            </a:rPr>
                            <m:t>𝑉𝑒𝑟𝑑𝑎𝑚𝑝𝑓𝑒𝑟</m:t>
                          </m:r>
                        </m:sub>
                      </m:sSub>
                    </m:oMath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feld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335" y="2173820"/>
                  <a:ext cx="2051744" cy="396343"/>
                </a:xfrm>
                <a:prstGeom prst="rect">
                  <a:avLst/>
                </a:prstGeom>
                <a:blipFill>
                  <a:blip r:embed="rId9"/>
                  <a:stretch>
                    <a:fillRect l="-4438" t="-108571" b="-16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/>
                <p:cNvSpPr txBox="1"/>
                <p:nvPr/>
              </p:nvSpPr>
              <p:spPr>
                <a:xfrm>
                  <a:off x="2905375" y="5198981"/>
                  <a:ext cx="1031838" cy="396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𝑊𝑎𝑎𝑔𝑒</m:t>
                            </m:r>
                          </m:sub>
                        </m:sSub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feld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375" y="5198981"/>
                  <a:ext cx="1031838" cy="396643"/>
                </a:xfrm>
                <a:prstGeom prst="rect">
                  <a:avLst/>
                </a:prstGeom>
                <a:blipFill>
                  <a:blip r:embed="rId10"/>
                  <a:stretch>
                    <a:fillRect b="-101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/>
                <p:cNvSpPr txBox="1"/>
                <p:nvPr/>
              </p:nvSpPr>
              <p:spPr>
                <a:xfrm>
                  <a:off x="418654" y="5124745"/>
                  <a:ext cx="1140305" cy="3966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𝐴𝑢𝑓𝑙𝑎𝑔𝑒</m:t>
                            </m:r>
                          </m:sub>
                        </m:sSub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feld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4" y="5124745"/>
                  <a:ext cx="1140305" cy="396643"/>
                </a:xfrm>
                <a:prstGeom prst="rect">
                  <a:avLst/>
                </a:prstGeom>
                <a:blipFill>
                  <a:blip r:embed="rId11"/>
                  <a:stretch>
                    <a:fillRect b="-101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hteck 57"/>
            <p:cNvSpPr/>
            <p:nvPr/>
          </p:nvSpPr>
          <p:spPr>
            <a:xfrm>
              <a:off x="3896320" y="3116827"/>
              <a:ext cx="75281" cy="17493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 rot="16200000">
              <a:off x="3911102" y="4594962"/>
              <a:ext cx="45719" cy="496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Gerade Verbindung mit Pfeil 59"/>
            <p:cNvCxnSpPr/>
            <p:nvPr/>
          </p:nvCxnSpPr>
          <p:spPr>
            <a:xfrm>
              <a:off x="1846080" y="3073560"/>
              <a:ext cx="20502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/>
                <p:cNvSpPr txBox="1"/>
                <p:nvPr/>
              </p:nvSpPr>
              <p:spPr>
                <a:xfrm>
                  <a:off x="2724526" y="2657346"/>
                  <a:ext cx="337012" cy="3733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feld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526" y="2657346"/>
                  <a:ext cx="337012" cy="37336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Bogen 61"/>
            <p:cNvSpPr/>
            <p:nvPr/>
          </p:nvSpPr>
          <p:spPr>
            <a:xfrm>
              <a:off x="-1743882" y="3278453"/>
              <a:ext cx="5879690" cy="722526"/>
            </a:xfrm>
            <a:prstGeom prst="arc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63" name="Gerade Verbindung mit Pfeil 62"/>
            <p:cNvCxnSpPr/>
            <p:nvPr/>
          </p:nvCxnSpPr>
          <p:spPr>
            <a:xfrm>
              <a:off x="4213589" y="3253053"/>
              <a:ext cx="8846" cy="34056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/>
                <p:cNvSpPr txBox="1"/>
                <p:nvPr/>
              </p:nvSpPr>
              <p:spPr>
                <a:xfrm>
                  <a:off x="4255383" y="3278453"/>
                  <a:ext cx="1369361" cy="3733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de-DE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Federweg</a:t>
                  </a:r>
                </a:p>
              </p:txBody>
            </p:sp>
          </mc:Choice>
          <mc:Fallback xmlns="">
            <p:sp>
              <p:nvSpPr>
                <p:cNvPr id="47" name="Textfeld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83" y="3278453"/>
                  <a:ext cx="1369361" cy="373367"/>
                </a:xfrm>
                <a:prstGeom prst="rect">
                  <a:avLst/>
                </a:prstGeom>
                <a:blipFill>
                  <a:blip r:embed="rId13"/>
                  <a:stretch>
                    <a:fillRect t="-7576" r="-2655" b="-2575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Gerade Verbindung mit Pfeil 64"/>
            <p:cNvCxnSpPr/>
            <p:nvPr/>
          </p:nvCxnSpPr>
          <p:spPr>
            <a:xfrm>
              <a:off x="1195963" y="3253053"/>
              <a:ext cx="3059420" cy="7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pieren 133"/>
          <p:cNvGrpSpPr/>
          <p:nvPr/>
        </p:nvGrpSpPr>
        <p:grpSpPr>
          <a:xfrm>
            <a:off x="1057223" y="963607"/>
            <a:ext cx="7866224" cy="4641098"/>
            <a:chOff x="-90649" y="963607"/>
            <a:chExt cx="7866224" cy="4641098"/>
          </a:xfrm>
        </p:grpSpPr>
        <p:sp>
          <p:nvSpPr>
            <p:cNvPr id="135" name="Flussdiagramm: Dokument 134"/>
            <p:cNvSpPr/>
            <p:nvPr/>
          </p:nvSpPr>
          <p:spPr>
            <a:xfrm>
              <a:off x="2926607" y="2901442"/>
              <a:ext cx="609063" cy="1262473"/>
            </a:xfrm>
            <a:prstGeom prst="flowChartDocumen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Gerade Verbindung mit Pfeil 135"/>
            <p:cNvCxnSpPr/>
            <p:nvPr/>
          </p:nvCxnSpPr>
          <p:spPr>
            <a:xfrm flipV="1">
              <a:off x="3229362" y="4285008"/>
              <a:ext cx="1776" cy="131969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/>
            <p:cNvCxnSpPr/>
            <p:nvPr/>
          </p:nvCxnSpPr>
          <p:spPr>
            <a:xfrm flipV="1">
              <a:off x="5630561" y="4816570"/>
              <a:ext cx="0" cy="7565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/>
            <p:cNvCxnSpPr/>
            <p:nvPr/>
          </p:nvCxnSpPr>
          <p:spPr>
            <a:xfrm>
              <a:off x="5630561" y="1463658"/>
              <a:ext cx="3336" cy="11573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Bogen 138"/>
            <p:cNvSpPr/>
            <p:nvPr/>
          </p:nvSpPr>
          <p:spPr>
            <a:xfrm>
              <a:off x="-90649" y="2901442"/>
              <a:ext cx="5908825" cy="774278"/>
            </a:xfrm>
            <a:prstGeom prst="arc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feld 139"/>
                <p:cNvSpPr txBox="1"/>
                <p:nvPr/>
              </p:nvSpPr>
              <p:spPr>
                <a:xfrm>
                  <a:off x="5713664" y="1717687"/>
                  <a:ext cx="2061911" cy="4247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type m:val="skw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de-DE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 smtClean="0">
                              <a:latin typeface="Cambria Math" panose="02040503050406030204" pitchFamily="18" charset="0"/>
                            </a:rPr>
                            <m:t>𝑉𝑒𝑟𝑑𝑎𝑚𝑝𝑓𝑒𝑟</m:t>
                          </m:r>
                        </m:sub>
                      </m:sSub>
                    </m:oMath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0" name="Textfeld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664" y="1717687"/>
                  <a:ext cx="2061911" cy="424732"/>
                </a:xfrm>
                <a:prstGeom prst="rect">
                  <a:avLst/>
                </a:prstGeom>
                <a:blipFill>
                  <a:blip r:embed="rId14"/>
                  <a:stretch>
                    <a:fillRect l="-4130" t="-110145" b="-16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feld 140"/>
                <p:cNvSpPr txBox="1"/>
                <p:nvPr/>
              </p:nvSpPr>
              <p:spPr>
                <a:xfrm>
                  <a:off x="4600214" y="4959531"/>
                  <a:ext cx="1036951" cy="425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𝑊𝑎𝑎𝑔𝑒</m:t>
                            </m:r>
                          </m:sub>
                        </m:sSub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1" name="Textfeld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214" y="4959531"/>
                  <a:ext cx="1036951" cy="425053"/>
                </a:xfrm>
                <a:prstGeom prst="rect">
                  <a:avLst/>
                </a:prstGeom>
                <a:blipFill>
                  <a:blip r:embed="rId15"/>
                  <a:stretch>
                    <a:fillRect b="-101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/>
                <p:cNvSpPr txBox="1"/>
                <p:nvPr/>
              </p:nvSpPr>
              <p:spPr>
                <a:xfrm>
                  <a:off x="2101170" y="4879978"/>
                  <a:ext cx="1145955" cy="425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000" b="0" i="1" dirty="0" smtClean="0">
                                <a:latin typeface="Cambria Math" panose="02040503050406030204" pitchFamily="18" charset="0"/>
                              </a:rPr>
                              <m:t>𝐴𝑢𝑓𝑙𝑎𝑔𝑒</m:t>
                            </m:r>
                          </m:sub>
                        </m:sSub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2" name="Textfeld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170" y="4879978"/>
                  <a:ext cx="1145955" cy="425053"/>
                </a:xfrm>
                <a:prstGeom prst="rect">
                  <a:avLst/>
                </a:prstGeom>
                <a:blipFill>
                  <a:blip r:embed="rId16"/>
                  <a:stretch>
                    <a:fillRect b="-101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hteck 142"/>
            <p:cNvSpPr/>
            <p:nvPr/>
          </p:nvSpPr>
          <p:spPr>
            <a:xfrm>
              <a:off x="5596069" y="2728239"/>
              <a:ext cx="75654" cy="18746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hteck 143"/>
            <p:cNvSpPr/>
            <p:nvPr/>
          </p:nvSpPr>
          <p:spPr>
            <a:xfrm rot="16200000">
              <a:off x="5609400" y="4328809"/>
              <a:ext cx="48994" cy="499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5" name="Gerade Verbindung mit Pfeil 144"/>
            <p:cNvCxnSpPr/>
            <p:nvPr/>
          </p:nvCxnSpPr>
          <p:spPr>
            <a:xfrm flipH="1">
              <a:off x="6079885" y="4578437"/>
              <a:ext cx="2049" cy="2434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feld 145"/>
                <p:cNvSpPr txBox="1"/>
                <p:nvPr/>
              </p:nvSpPr>
              <p:spPr>
                <a:xfrm>
                  <a:off x="6153838" y="4484192"/>
                  <a:ext cx="58105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Textfeld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838" y="4484192"/>
                  <a:ext cx="581057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Rechteck 146"/>
            <p:cNvSpPr/>
            <p:nvPr/>
          </p:nvSpPr>
          <p:spPr>
            <a:xfrm>
              <a:off x="5596069" y="4553938"/>
              <a:ext cx="75654" cy="2272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hteck 147"/>
            <p:cNvSpPr/>
            <p:nvPr/>
          </p:nvSpPr>
          <p:spPr>
            <a:xfrm rot="16200000">
              <a:off x="5609400" y="4507107"/>
              <a:ext cx="48994" cy="49925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Bogen 148"/>
            <p:cNvSpPr/>
            <p:nvPr/>
          </p:nvSpPr>
          <p:spPr>
            <a:xfrm>
              <a:off x="-76888" y="2901442"/>
              <a:ext cx="5908825" cy="1262473"/>
            </a:xfrm>
            <a:prstGeom prst="arc">
              <a:avLst/>
            </a:prstGeom>
            <a:ln w="698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0" name="Gerade Verbindung mit Pfeil 149"/>
            <p:cNvCxnSpPr/>
            <p:nvPr/>
          </p:nvCxnSpPr>
          <p:spPr>
            <a:xfrm flipH="1">
              <a:off x="6102476" y="3322011"/>
              <a:ext cx="2049" cy="24349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feld 150"/>
                <p:cNvSpPr txBox="1"/>
                <p:nvPr/>
              </p:nvSpPr>
              <p:spPr>
                <a:xfrm>
                  <a:off x="6176430" y="3227766"/>
                  <a:ext cx="58105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feld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430" y="3227766"/>
                  <a:ext cx="581057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Gerade Verbindung mit Pfeil 151"/>
            <p:cNvCxnSpPr/>
            <p:nvPr/>
          </p:nvCxnSpPr>
          <p:spPr>
            <a:xfrm>
              <a:off x="5630561" y="1007057"/>
              <a:ext cx="3336" cy="385786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feld 152"/>
                <p:cNvSpPr txBox="1"/>
                <p:nvPr/>
              </p:nvSpPr>
              <p:spPr>
                <a:xfrm>
                  <a:off x="5671723" y="963607"/>
                  <a:ext cx="117173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type m:val="skw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de-DE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𝐸𝑖𝑠</m:t>
                          </m:r>
                        </m:sub>
                      </m:sSub>
                    </m:oMath>
                  </a14:m>
                  <a:endParaRPr lang="de-DE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3" name="Textfeld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723" y="963607"/>
                  <a:ext cx="1171731" cy="400110"/>
                </a:xfrm>
                <a:prstGeom prst="rect">
                  <a:avLst/>
                </a:prstGeom>
                <a:blipFill>
                  <a:blip r:embed="rId19"/>
                  <a:stretch>
                    <a:fillRect l="-7254" t="-115152" r="-11399" b="-1787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813216" y="1510433"/>
                <a:ext cx="1551322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16" y="1510433"/>
                <a:ext cx="1551322" cy="64812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 45"/>
              <p:cNvSpPr/>
              <p:nvPr/>
            </p:nvSpPr>
            <p:spPr>
              <a:xfrm>
                <a:off x="2527964" y="1683697"/>
                <a:ext cx="1312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Rechteck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64" y="1683697"/>
                <a:ext cx="131253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/>
              <p:cNvSpPr/>
              <p:nvPr/>
            </p:nvSpPr>
            <p:spPr>
              <a:xfrm>
                <a:off x="494911" y="2737043"/>
                <a:ext cx="361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=24,5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 0,48 </m:t>
                      </m:r>
                      <m:r>
                        <m:rPr>
                          <m:sty m:val="p"/>
                        </m:rPr>
                        <a:rPr lang="de-DE" i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Rechteck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11" y="2737043"/>
                <a:ext cx="3616759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53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Mechanik (3)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87338" y="871200"/>
                <a:ext cx="4414262" cy="5292000"/>
              </a:xfrm>
            </p:spPr>
            <p:txBody>
              <a:bodyPr/>
              <a:lstStyle/>
              <a:p>
                <a:r>
                  <a:rPr lang="de-DE" b="1" dirty="0"/>
                  <a:t>Einsatz von Waagen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-Ermittlung nicht möglich</a:t>
                </a:r>
              </a:p>
              <a:p>
                <a:pPr lvl="1"/>
                <a:r>
                  <a:rPr lang="de-DE" dirty="0" err="1"/>
                  <a:t>Messhub</a:t>
                </a:r>
                <a:r>
                  <a:rPr lang="de-DE" dirty="0"/>
                  <a:t> gleich 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Blattfeder überträgt nur einen Anteil von der belastenden Kraft auf die Waage</a:t>
                </a:r>
              </a:p>
              <a:p>
                <a:pPr lvl="1"/>
                <a:endParaRPr lang="de-DE" dirty="0"/>
              </a:p>
              <a:p>
                <a:r>
                  <a:rPr lang="de-DE" b="1" dirty="0"/>
                  <a:t>Kalibrierung</a:t>
                </a:r>
                <a:r>
                  <a:rPr lang="de-DE" dirty="0"/>
                  <a:t> :</a:t>
                </a:r>
              </a:p>
              <a:p>
                <a:pPr lvl="1"/>
                <a:r>
                  <a:rPr lang="de-DE" dirty="0"/>
                  <a:t>Umrechnungsfaktor k</a:t>
                </a:r>
              </a:p>
              <a:p>
                <a:pPr lvl="1"/>
                <a:r>
                  <a:rPr lang="de-DE" dirty="0"/>
                  <a:t>Prüfgewichte für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bei Umgebungs-</a:t>
                </a:r>
              </a:p>
              <a:p>
                <a:pPr marL="216100" lvl="1" indent="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temperatur</a:t>
                </a:r>
                <a:r>
                  <a:rPr lang="de-DE" dirty="0"/>
                  <a:t> T= 2 °C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 err="1"/>
                  <a:t>Wägesystem</a:t>
                </a:r>
                <a:r>
                  <a:rPr lang="de-DE" b="1" dirty="0"/>
                  <a:t> </a:t>
                </a:r>
              </a:p>
              <a:p>
                <a:pPr lvl="1"/>
                <a:r>
                  <a:rPr lang="de-DE" dirty="0"/>
                  <a:t>Ermittlung von: </a:t>
                </a:r>
              </a:p>
              <a:p>
                <a:pPr lvl="2"/>
                <a:r>
                  <a:rPr lang="de-DE" dirty="0"/>
                  <a:t>momentane </a:t>
                </a:r>
                <a:r>
                  <a:rPr lang="de-DE" dirty="0" err="1"/>
                  <a:t>Eismenge</a:t>
                </a:r>
                <a:r>
                  <a:rPr lang="de-DE" dirty="0"/>
                  <a:t> im Verdampfer</a:t>
                </a:r>
              </a:p>
              <a:p>
                <a:pPr lvl="2"/>
                <a:r>
                  <a:rPr lang="de-DE" dirty="0" err="1"/>
                  <a:t>Schwerpunktsänderung</a:t>
                </a:r>
                <a:r>
                  <a:rPr lang="de-DE" dirty="0"/>
                  <a:t> </a:t>
                </a:r>
              </a:p>
              <a:p>
                <a:pPr lvl="2"/>
                <a:r>
                  <a:rPr lang="de-DE" dirty="0"/>
                  <a:t>Schmelzwassermenge 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87338" y="871200"/>
                <a:ext cx="4414262" cy="5292000"/>
              </a:xfrm>
              <a:blipFill>
                <a:blip r:embed="rId2"/>
                <a:stretch>
                  <a:fillRect l="-3315" t="-1843" r="-3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009" y="2647549"/>
            <a:ext cx="2689003" cy="2581676"/>
          </a:xfrm>
          <a:prstGeom prst="rect">
            <a:avLst/>
          </a:prstGeom>
        </p:spPr>
      </p:pic>
      <p:grpSp>
        <p:nvGrpSpPr>
          <p:cNvPr id="29" name="Gruppieren 28"/>
          <p:cNvGrpSpPr/>
          <p:nvPr/>
        </p:nvGrpSpPr>
        <p:grpSpPr>
          <a:xfrm>
            <a:off x="5620648" y="871200"/>
            <a:ext cx="2316304" cy="1589108"/>
            <a:chOff x="5867400" y="723880"/>
            <a:chExt cx="2316304" cy="1589108"/>
          </a:xfrm>
        </p:grpSpPr>
        <p:cxnSp>
          <p:nvCxnSpPr>
            <p:cNvPr id="9" name="Gerade Verbindung mit Pfeil 8"/>
            <p:cNvCxnSpPr/>
            <p:nvPr/>
          </p:nvCxnSpPr>
          <p:spPr>
            <a:xfrm>
              <a:off x="6703695" y="726440"/>
              <a:ext cx="0" cy="1586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/>
            <p:cNvCxnSpPr/>
            <p:nvPr/>
          </p:nvCxnSpPr>
          <p:spPr>
            <a:xfrm flipV="1">
              <a:off x="6927989" y="1330960"/>
              <a:ext cx="0" cy="9667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 flipV="1">
              <a:off x="6920369" y="723880"/>
              <a:ext cx="5590" cy="546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/>
                <p:cNvSpPr txBox="1"/>
                <p:nvPr/>
              </p:nvSpPr>
              <p:spPr>
                <a:xfrm>
                  <a:off x="5867400" y="1364774"/>
                  <a:ext cx="38991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23" name="Textfeld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00" y="1364774"/>
                  <a:ext cx="38991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2500" b="-980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7074052" y="821779"/>
                  <a:ext cx="1033628" cy="3367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Waage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052" y="821779"/>
                  <a:ext cx="1033628" cy="336759"/>
                </a:xfrm>
                <a:prstGeom prst="rect">
                  <a:avLst/>
                </a:prstGeom>
                <a:blipFill>
                  <a:blip r:embed="rId5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/>
                <p:cNvSpPr txBox="1"/>
                <p:nvPr/>
              </p:nvSpPr>
              <p:spPr>
                <a:xfrm>
                  <a:off x="7150076" y="1661082"/>
                  <a:ext cx="10336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Blattfeder</m:t>
                            </m:r>
                          </m:sub>
                        </m:sSub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25" name="Textfeld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0076" y="1661082"/>
                  <a:ext cx="103362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8235" r="-7647" b="-2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940122" y="2892573"/>
                <a:ext cx="1278299" cy="545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  <m:t>𝑊𝑎𝑎𝑔𝑒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de-DE" sz="2400" dirty="0"/>
                          <m:t> </m:t>
                        </m:r>
                      </m:den>
                    </m:f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22" y="2892573"/>
                <a:ext cx="1278299" cy="545662"/>
              </a:xfrm>
              <a:prstGeom prst="rect">
                <a:avLst/>
              </a:prstGeom>
              <a:blipFill>
                <a:blip r:embed="rId7"/>
                <a:stretch>
                  <a:fillRect l="-476" b="-19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6563892" y="2980738"/>
                <a:ext cx="15604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400" dirty="0"/>
                  <a:t>=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/>
                  <a:t> </a:t>
                </a: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92" y="2980738"/>
                <a:ext cx="1560443" cy="369332"/>
              </a:xfrm>
              <a:prstGeom prst="rect">
                <a:avLst/>
              </a:prstGeom>
              <a:blipFill>
                <a:blip r:embed="rId8"/>
                <a:stretch>
                  <a:fillRect l="-7031" t="-24590" r="-3125" b="-49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de-DE" dirty="0"/>
              <a:t>Prüfstand: Kälteanlage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Hydraulik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Elektrik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Mechanik</a:t>
            </a:r>
          </a:p>
          <a:p>
            <a:pPr lvl="1"/>
            <a:r>
              <a:rPr lang="de-DE" dirty="0"/>
              <a:t>Informationstechnik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Versuche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233991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platzhalter 7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Speicherporgrammierbare</a:t>
            </a:r>
            <a:r>
              <a:rPr lang="de-DE" dirty="0"/>
              <a:t> Steuerung (SPS) von der FA. </a:t>
            </a:r>
            <a:r>
              <a:rPr lang="de-DE" cap="small" dirty="0"/>
              <a:t>Beckhoff</a:t>
            </a:r>
          </a:p>
          <a:p>
            <a:pPr lvl="1"/>
            <a:r>
              <a:rPr lang="de-DE" dirty="0"/>
              <a:t>Auslesen/Umrechnung aller Sensordaten</a:t>
            </a:r>
          </a:p>
          <a:p>
            <a:pPr lvl="1"/>
            <a:r>
              <a:rPr lang="de-DE" dirty="0"/>
              <a:t>Regelung von Kompressor/ Schaltschützen/ </a:t>
            </a:r>
            <a:r>
              <a:rPr lang="de-DE" dirty="0" err="1"/>
              <a:t>Verflüssigerventilator</a:t>
            </a:r>
            <a:r>
              <a:rPr lang="de-DE" dirty="0"/>
              <a:t>/ </a:t>
            </a:r>
            <a:r>
              <a:rPr lang="de-DE" dirty="0" err="1"/>
              <a:t>Elekt</a:t>
            </a:r>
            <a:r>
              <a:rPr lang="de-DE" dirty="0"/>
              <a:t>. Heizung</a:t>
            </a:r>
          </a:p>
          <a:p>
            <a:pPr lvl="1"/>
            <a:r>
              <a:rPr lang="de-DE" dirty="0"/>
              <a:t>Anlagenschutz</a:t>
            </a:r>
          </a:p>
          <a:p>
            <a:r>
              <a:rPr lang="de-DE" dirty="0" err="1"/>
              <a:t>Graphical</a:t>
            </a:r>
            <a:r>
              <a:rPr lang="de-DE" dirty="0"/>
              <a:t> User Interface (GUI)</a:t>
            </a:r>
            <a:endParaRPr lang="de-DE" i="1" dirty="0"/>
          </a:p>
          <a:p>
            <a:endParaRPr lang="de-DE" sz="700" i="1" dirty="0"/>
          </a:p>
          <a:p>
            <a:r>
              <a:rPr lang="de-DE" dirty="0"/>
              <a:t>Verbindung zur Datenbank </a:t>
            </a:r>
            <a:r>
              <a:rPr lang="de-DE" cap="small" dirty="0"/>
              <a:t>MySQL</a:t>
            </a:r>
          </a:p>
          <a:p>
            <a:endParaRPr lang="de-DE" sz="800" cap="small" dirty="0"/>
          </a:p>
          <a:p>
            <a:r>
              <a:rPr lang="de-DE" dirty="0"/>
              <a:t>Echtzeit Messwert-Darstellung mit </a:t>
            </a:r>
            <a:r>
              <a:rPr lang="de-DE" cap="small" dirty="0"/>
              <a:t>Scope</a:t>
            </a:r>
          </a:p>
          <a:p>
            <a:endParaRPr lang="de-DE" cap="small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Informationstechnik (1): </a:t>
            </a:r>
          </a:p>
        </p:txBody>
      </p:sp>
      <p:pic>
        <p:nvPicPr>
          <p:cNvPr id="73" name="Grafik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" y="3730003"/>
            <a:ext cx="2974944" cy="1838416"/>
          </a:xfrm>
          <a:prstGeom prst="rect">
            <a:avLst/>
          </a:prstGeom>
          <a:ln w="38100">
            <a:solidFill>
              <a:srgbClr val="FF0000"/>
            </a:solidFill>
            <a:prstDash val="sysDot"/>
          </a:ln>
        </p:spPr>
      </p:pic>
      <p:pic>
        <p:nvPicPr>
          <p:cNvPr id="98" name="Grafik 97" descr="ish2015_baukasten.jpg (JPEG-Grafik, 500 × 200 Pixel) - Mozilla Firefox"/>
          <p:cNvPicPr>
            <a:picLocks noChangeAspect="1"/>
          </p:cNvPicPr>
          <p:nvPr/>
        </p:nvPicPr>
        <p:blipFill rotWithShape="1">
          <a:blip r:embed="rId3"/>
          <a:srcRect l="9735" t="31527" r="33443" b="29694"/>
          <a:stretch/>
        </p:blipFill>
        <p:spPr>
          <a:xfrm>
            <a:off x="5071254" y="4895326"/>
            <a:ext cx="1592292" cy="838870"/>
          </a:xfrm>
          <a:prstGeom prst="rect">
            <a:avLst/>
          </a:prstGeom>
        </p:spPr>
      </p:pic>
      <p:cxnSp>
        <p:nvCxnSpPr>
          <p:cNvPr id="111" name="Gewinkelter Verbinder 110"/>
          <p:cNvCxnSpPr>
            <a:stCxn id="98" idx="2"/>
            <a:endCxn id="73" idx="2"/>
          </p:cNvCxnSpPr>
          <p:nvPr/>
        </p:nvCxnSpPr>
        <p:spPr>
          <a:xfrm rot="5400000" flipH="1">
            <a:off x="3958577" y="3825374"/>
            <a:ext cx="165777" cy="3651869"/>
          </a:xfrm>
          <a:prstGeom prst="bentConnector3">
            <a:avLst>
              <a:gd name="adj1" fmla="val -137896"/>
            </a:avLst>
          </a:prstGeom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6966407" y="6238478"/>
            <a:ext cx="1369628" cy="163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Quelle: [Beckhoff2016]</a:t>
            </a:r>
          </a:p>
        </p:txBody>
      </p:sp>
      <p:pic>
        <p:nvPicPr>
          <p:cNvPr id="97" name="Grafik 96" descr="Mozilla Firefox"/>
          <p:cNvPicPr>
            <a:picLocks noChangeAspect="1"/>
          </p:cNvPicPr>
          <p:nvPr/>
        </p:nvPicPr>
        <p:blipFill rotWithShape="1">
          <a:blip r:embed="rId4"/>
          <a:srcRect l="341" t="7667" r="11694" b="69484"/>
          <a:stretch/>
        </p:blipFill>
        <p:spPr>
          <a:xfrm>
            <a:off x="6861460" y="4984920"/>
            <a:ext cx="1033461" cy="207222"/>
          </a:xfrm>
          <a:prstGeom prst="rect">
            <a:avLst/>
          </a:prstGeom>
        </p:spPr>
      </p:pic>
      <p:pic>
        <p:nvPicPr>
          <p:cNvPr id="117" name="Grafik 116" descr="Original file ‎ (SVG file, nominally 200 × 160 pixels, file size: 9 ..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436" y="2226410"/>
            <a:ext cx="1124404" cy="899524"/>
          </a:xfrm>
          <a:prstGeom prst="rect">
            <a:avLst/>
          </a:prstGeom>
        </p:spPr>
      </p:pic>
      <p:cxnSp>
        <p:nvCxnSpPr>
          <p:cNvPr id="119" name="Gewinkelter Verbinder 118"/>
          <p:cNvCxnSpPr>
            <a:stCxn id="98" idx="1"/>
            <a:endCxn id="117" idx="2"/>
          </p:cNvCxnSpPr>
          <p:nvPr/>
        </p:nvCxnSpPr>
        <p:spPr>
          <a:xfrm rot="10800000" flipH="1">
            <a:off x="5071254" y="3125935"/>
            <a:ext cx="2418384" cy="2188827"/>
          </a:xfrm>
          <a:prstGeom prst="bentConnector4">
            <a:avLst>
              <a:gd name="adj1" fmla="val -9453"/>
              <a:gd name="adj2" fmla="val 59581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121"/>
          <p:cNvSpPr txBox="1"/>
          <p:nvPr/>
        </p:nvSpPr>
        <p:spPr>
          <a:xfrm>
            <a:off x="5867400" y="4372632"/>
            <a:ext cx="1877914" cy="244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TCP/ </a:t>
            </a:r>
            <a:r>
              <a:rPr lang="de-DE" sz="1600" i="1" dirty="0"/>
              <a:t>IP-Verbindung</a:t>
            </a:r>
          </a:p>
        </p:txBody>
      </p:sp>
      <p:cxnSp>
        <p:nvCxnSpPr>
          <p:cNvPr id="124" name="Gerader Verbinder 123"/>
          <p:cNvCxnSpPr>
            <a:stCxn id="122" idx="0"/>
          </p:cNvCxnSpPr>
          <p:nvPr/>
        </p:nvCxnSpPr>
        <p:spPr>
          <a:xfrm flipV="1">
            <a:off x="6806357" y="3996955"/>
            <a:ext cx="392948" cy="375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feld 124"/>
          <p:cNvSpPr txBox="1"/>
          <p:nvPr/>
        </p:nvSpPr>
        <p:spPr>
          <a:xfrm>
            <a:off x="2505847" y="5822076"/>
            <a:ext cx="2931340" cy="2462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600" i="1" dirty="0"/>
              <a:t>RS485, RS232, AO, DO, PT100</a:t>
            </a:r>
          </a:p>
        </p:txBody>
      </p:sp>
      <p:pic>
        <p:nvPicPr>
          <p:cNvPr id="143" name="Grafik 142" descr="mysql2.png (PNG-Grafik, 256 × 256 Pixel) - Mozilla Firefox"/>
          <p:cNvPicPr>
            <a:picLocks noChangeAspect="1"/>
          </p:cNvPicPr>
          <p:nvPr/>
        </p:nvPicPr>
        <p:blipFill rotWithShape="1">
          <a:blip r:embed="rId6"/>
          <a:srcRect l="34215" t="33198" r="34119" b="26694"/>
          <a:stretch/>
        </p:blipFill>
        <p:spPr>
          <a:xfrm>
            <a:off x="4154448" y="2655241"/>
            <a:ext cx="495842" cy="484808"/>
          </a:xfrm>
          <a:prstGeom prst="rect">
            <a:avLst/>
          </a:prstGeom>
        </p:spPr>
      </p:pic>
      <p:grpSp>
        <p:nvGrpSpPr>
          <p:cNvPr id="151" name="Gruppieren 150"/>
          <p:cNvGrpSpPr>
            <a:grpSpLocks noChangeAspect="1"/>
          </p:cNvGrpSpPr>
          <p:nvPr/>
        </p:nvGrpSpPr>
        <p:grpSpPr>
          <a:xfrm>
            <a:off x="3808345" y="2039186"/>
            <a:ext cx="489634" cy="489634"/>
            <a:chOff x="8757660" y="1931769"/>
            <a:chExt cx="1260000" cy="1260000"/>
          </a:xfrm>
        </p:grpSpPr>
        <p:sp>
          <p:nvSpPr>
            <p:cNvPr id="152" name="Abgerundetes Rechteck 151"/>
            <p:cNvSpPr/>
            <p:nvPr/>
          </p:nvSpPr>
          <p:spPr>
            <a:xfrm>
              <a:off x="8757660" y="1931769"/>
              <a:ext cx="1260000" cy="12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3" name="Inhaltsplatzhalter 7" descr="File:City icon (Noun Project).svg - Wikimedia Common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691" y="2129447"/>
              <a:ext cx="877883" cy="877883"/>
            </a:xfrm>
            <a:prstGeom prst="rect">
              <a:avLst/>
            </a:prstGeom>
            <a:noFill/>
          </p:spPr>
        </p:pic>
        <p:sp>
          <p:nvSpPr>
            <p:cNvPr id="154" name="Pfeil nach rechts 153"/>
            <p:cNvSpPr/>
            <p:nvPr/>
          </p:nvSpPr>
          <p:spPr>
            <a:xfrm rot="16200000">
              <a:off x="8631714" y="2311693"/>
              <a:ext cx="853784" cy="489291"/>
            </a:xfrm>
            <a:prstGeom prst="rightArrow">
              <a:avLst/>
            </a:prstGeom>
            <a:gradFill flip="none" rotWithShape="0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5" name="Grafik 154" descr="Snowflake - Wikipedia, the free encyclopedia"/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60" y="2789801"/>
              <a:ext cx="181739" cy="188060"/>
            </a:xfrm>
            <a:prstGeom prst="rect">
              <a:avLst/>
            </a:prstGeom>
            <a:noFill/>
          </p:spPr>
        </p:pic>
        <p:pic>
          <p:nvPicPr>
            <p:cNvPr id="156" name="Grafik 155" descr="Water drop icon | Game-icons.net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6986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051" y="2214986"/>
              <a:ext cx="175048" cy="175048"/>
            </a:xfrm>
            <a:prstGeom prst="rect">
              <a:avLst/>
            </a:prstGeom>
            <a:noFill/>
          </p:spPr>
        </p:pic>
      </p:grpSp>
      <p:pic>
        <p:nvPicPr>
          <p:cNvPr id="157" name="Grafik 156" descr="BECKHOFF New Automation Technology - Mozilla Firefox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637" b="54291" l="58243" r="78274"/>
                    </a14:imgEffect>
                  </a14:imgLayer>
                </a14:imgProps>
              </a:ext>
            </a:extLst>
          </a:blip>
          <a:srcRect l="59338" t="32028" r="22321" b="44942"/>
          <a:stretch/>
        </p:blipFill>
        <p:spPr>
          <a:xfrm>
            <a:off x="4814782" y="3215683"/>
            <a:ext cx="547403" cy="530633"/>
          </a:xfrm>
          <a:prstGeom prst="rect">
            <a:avLst/>
          </a:prstGeom>
        </p:spPr>
      </p:pic>
      <p:cxnSp>
        <p:nvCxnSpPr>
          <p:cNvPr id="178" name="Gewinkelter Verbinder 177"/>
          <p:cNvCxnSpPr>
            <a:stCxn id="152" idx="3"/>
          </p:cNvCxnSpPr>
          <p:nvPr/>
        </p:nvCxnSpPr>
        <p:spPr>
          <a:xfrm>
            <a:off x="4297979" y="2284003"/>
            <a:ext cx="2896224" cy="49671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winkelter Verbinder 178"/>
          <p:cNvCxnSpPr>
            <a:stCxn id="143" idx="3"/>
          </p:cNvCxnSpPr>
          <p:nvPr/>
        </p:nvCxnSpPr>
        <p:spPr>
          <a:xfrm flipV="1">
            <a:off x="4650290" y="2779889"/>
            <a:ext cx="2543913" cy="117756"/>
          </a:xfrm>
          <a:prstGeom prst="bentConnector3">
            <a:avLst>
              <a:gd name="adj1" fmla="val 4321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winkelter Verbinder 181"/>
          <p:cNvCxnSpPr>
            <a:stCxn id="157" idx="3"/>
          </p:cNvCxnSpPr>
          <p:nvPr/>
        </p:nvCxnSpPr>
        <p:spPr>
          <a:xfrm flipV="1">
            <a:off x="5362185" y="2788383"/>
            <a:ext cx="1832018" cy="692617"/>
          </a:xfrm>
          <a:prstGeom prst="bentConnector3">
            <a:avLst>
              <a:gd name="adj1" fmla="val 2088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2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Informationstechnik (2): SPS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SPS</a:t>
            </a:r>
          </a:p>
          <a:p>
            <a:pPr lvl="1"/>
            <a:r>
              <a:rPr lang="de-DE" dirty="0"/>
              <a:t>Basiert auf der Norm IEC 61131-3 (</a:t>
            </a:r>
            <a:r>
              <a:rPr lang="de-DE" i="1" dirty="0"/>
              <a:t>Grundlagen SPS)</a:t>
            </a:r>
            <a:endParaRPr lang="de-DE" i="1" cap="small" dirty="0"/>
          </a:p>
          <a:p>
            <a:pPr lvl="1"/>
            <a:r>
              <a:rPr lang="de-DE" dirty="0"/>
              <a:t>Echtzeit fähig</a:t>
            </a:r>
          </a:p>
          <a:p>
            <a:pPr lvl="1"/>
            <a:r>
              <a:rPr lang="de-DE" dirty="0"/>
              <a:t>Zyklus gesteuert (10…100 </a:t>
            </a:r>
            <a:r>
              <a:rPr lang="de-DE" dirty="0" err="1"/>
              <a:t>ms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Hohe Funktionalitäten, Flexibilität und Zuverlässigkeit</a:t>
            </a:r>
            <a:endParaRPr lang="de-DE" b="1" dirty="0"/>
          </a:p>
          <a:p>
            <a:r>
              <a:rPr lang="de-DE" b="1" dirty="0"/>
              <a:t>Hardware </a:t>
            </a:r>
          </a:p>
          <a:p>
            <a:pPr lvl="1"/>
            <a:r>
              <a:rPr lang="de-DE" dirty="0"/>
              <a:t>CX9020 mit 1 GHz Arbeitsspeicher</a:t>
            </a:r>
          </a:p>
          <a:p>
            <a:pPr lvl="1"/>
            <a:r>
              <a:rPr lang="de-DE" dirty="0"/>
              <a:t>Verschiedene EL-Busklemmen</a:t>
            </a:r>
          </a:p>
          <a:p>
            <a:r>
              <a:rPr lang="de-DE" b="1" dirty="0"/>
              <a:t>Software:</a:t>
            </a:r>
          </a:p>
          <a:p>
            <a:pPr lvl="1"/>
            <a:r>
              <a:rPr lang="de-DE" cap="small" dirty="0"/>
              <a:t>TwinCat 3</a:t>
            </a:r>
            <a:endParaRPr lang="de-DE" dirty="0"/>
          </a:p>
          <a:p>
            <a:pPr lvl="2"/>
            <a:r>
              <a:rPr lang="de-DE" dirty="0"/>
              <a:t>Integriert in Entwicklungssoftware </a:t>
            </a:r>
            <a:r>
              <a:rPr lang="de-DE" cap="small" dirty="0"/>
              <a:t>Visual Studio </a:t>
            </a:r>
            <a:r>
              <a:rPr lang="de-DE" dirty="0"/>
              <a:t>von</a:t>
            </a:r>
            <a:r>
              <a:rPr lang="de-DE" cap="small" dirty="0"/>
              <a:t> Microsoft</a:t>
            </a:r>
          </a:p>
          <a:p>
            <a:pPr lvl="1"/>
            <a:r>
              <a:rPr lang="de-DE" cap="small" dirty="0"/>
              <a:t>Oscat- </a:t>
            </a:r>
            <a:r>
              <a:rPr lang="en-US" i="1" dirty="0"/>
              <a:t>Open Source Community for Automation Technology </a:t>
            </a:r>
            <a:r>
              <a:rPr lang="de-DE" dirty="0"/>
              <a:t>für Automatisierungstechnik</a:t>
            </a:r>
            <a:endParaRPr lang="de-DE" cap="small" dirty="0"/>
          </a:p>
          <a:p>
            <a:r>
              <a:rPr lang="de-DE" b="1" dirty="0"/>
              <a:t>Statusmaschine</a:t>
            </a:r>
          </a:p>
          <a:p>
            <a:pPr lvl="1"/>
            <a:r>
              <a:rPr lang="de-DE" dirty="0"/>
              <a:t>HIL2- Vorläufer</a:t>
            </a:r>
          </a:p>
          <a:p>
            <a:pPr lvl="1"/>
            <a:r>
              <a:rPr lang="de-DE" dirty="0"/>
              <a:t>Garantierter Programmdurchlauf in einem Zyklus</a:t>
            </a:r>
          </a:p>
          <a:p>
            <a:pPr lvl="1"/>
            <a:r>
              <a:rPr lang="de-DE" dirty="0"/>
              <a:t>Reduzierung des Programm-Codes</a:t>
            </a:r>
          </a:p>
          <a:p>
            <a:pPr lvl="1"/>
            <a:r>
              <a:rPr lang="de-DE" dirty="0"/>
              <a:t>Verhinderung von Mehrfachzuweisungen von unterschiedlichen Programmen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566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Statusmaschine: Datenverarbeitung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287339" y="871200"/>
            <a:ext cx="4955222" cy="5292000"/>
          </a:xfrm>
        </p:spPr>
        <p:txBody>
          <a:bodyPr/>
          <a:lstStyle/>
          <a:p>
            <a:r>
              <a:rPr lang="de-DE" b="1" dirty="0"/>
              <a:t>Start:</a:t>
            </a:r>
          </a:p>
          <a:p>
            <a:pPr lvl="1"/>
            <a:r>
              <a:rPr lang="de-DE" dirty="0"/>
              <a:t>Statusmaschine wird gestartet</a:t>
            </a:r>
          </a:p>
          <a:p>
            <a:r>
              <a:rPr lang="de-DE" b="1" dirty="0"/>
              <a:t>Initialisieren:</a:t>
            </a:r>
          </a:p>
          <a:p>
            <a:pPr lvl="1"/>
            <a:r>
              <a:rPr lang="de-DE" dirty="0"/>
              <a:t>Einlesen von Werten aus der Datenbank</a:t>
            </a:r>
          </a:p>
          <a:p>
            <a:r>
              <a:rPr lang="de-DE" b="1" dirty="0"/>
              <a:t>Lesen:</a:t>
            </a:r>
          </a:p>
          <a:p>
            <a:pPr lvl="1"/>
            <a:r>
              <a:rPr lang="de-DE" dirty="0"/>
              <a:t>Prozessabbild aller Sensoren wird erfasst</a:t>
            </a:r>
          </a:p>
          <a:p>
            <a:pPr lvl="1"/>
            <a:r>
              <a:rPr lang="de-DE" dirty="0"/>
              <a:t>Umrechnung von Klemmenwerte in native Werte</a:t>
            </a:r>
          </a:p>
          <a:p>
            <a:r>
              <a:rPr lang="de-DE" b="1" dirty="0"/>
              <a:t>Schreiben</a:t>
            </a:r>
          </a:p>
          <a:p>
            <a:pPr lvl="1"/>
            <a:r>
              <a:rPr lang="de-DE" dirty="0"/>
              <a:t>Native Werte werden in Klemmenwerte umgewandelt</a:t>
            </a:r>
            <a:endParaRPr lang="de-DE" b="1" dirty="0"/>
          </a:p>
          <a:p>
            <a:pPr lvl="1"/>
            <a:r>
              <a:rPr lang="de-DE" dirty="0"/>
              <a:t>Prozessabbild wird an Ausgangsklemmen geschickt</a:t>
            </a:r>
          </a:p>
          <a:p>
            <a:r>
              <a:rPr lang="de-DE" b="1" dirty="0"/>
              <a:t>Anlagenschutz</a:t>
            </a:r>
          </a:p>
          <a:p>
            <a:pPr lvl="1"/>
            <a:r>
              <a:rPr lang="de-DE" dirty="0"/>
              <a:t>Schutzfunktionen überschreiben ggf. Stellwerte</a:t>
            </a:r>
          </a:p>
          <a:p>
            <a:r>
              <a:rPr lang="de-DE" b="1" dirty="0"/>
              <a:t>Ende</a:t>
            </a:r>
          </a:p>
          <a:p>
            <a:pPr lvl="1"/>
            <a:r>
              <a:rPr lang="de-DE" dirty="0"/>
              <a:t>Statusmaschine ist zu Ende</a:t>
            </a:r>
          </a:p>
          <a:p>
            <a:pPr lvl="1"/>
            <a:r>
              <a:rPr lang="de-DE" dirty="0"/>
              <a:t>Zyklus beginnt erneut</a:t>
            </a:r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20" y="833329"/>
            <a:ext cx="3093812" cy="5264367"/>
          </a:xfrm>
          <a:prstGeom prst="rect">
            <a:avLst/>
          </a:prstGeom>
        </p:spPr>
      </p:pic>
      <p:sp>
        <p:nvSpPr>
          <p:cNvPr id="8" name="Ellipse 7"/>
          <p:cNvSpPr>
            <a:spLocks noChangeAspect="1"/>
          </p:cNvSpPr>
          <p:nvPr/>
        </p:nvSpPr>
        <p:spPr>
          <a:xfrm>
            <a:off x="7132320" y="827901"/>
            <a:ext cx="695606" cy="695606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7936026" y="1263334"/>
            <a:ext cx="695606" cy="695606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7132320" y="1699121"/>
            <a:ext cx="695606" cy="695606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7126019" y="3654862"/>
            <a:ext cx="695606" cy="695606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>
            <a:spLocks noChangeAspect="1"/>
          </p:cNvSpPr>
          <p:nvPr/>
        </p:nvSpPr>
        <p:spPr>
          <a:xfrm>
            <a:off x="7106969" y="4529687"/>
            <a:ext cx="695606" cy="695606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>
            <a:spLocks noChangeAspect="1"/>
          </p:cNvSpPr>
          <p:nvPr/>
        </p:nvSpPr>
        <p:spPr>
          <a:xfrm>
            <a:off x="7106969" y="5383557"/>
            <a:ext cx="695606" cy="695606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7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Prüfstand: Kälteanlage</a:t>
            </a:r>
          </a:p>
          <a:p>
            <a:pPr lvl="1"/>
            <a:r>
              <a:rPr lang="de-DE" dirty="0"/>
              <a:t>Hydraulik</a:t>
            </a:r>
          </a:p>
          <a:p>
            <a:pPr lvl="1"/>
            <a:r>
              <a:rPr lang="de-DE" dirty="0"/>
              <a:t>Elektrik</a:t>
            </a:r>
          </a:p>
          <a:p>
            <a:pPr lvl="1"/>
            <a:r>
              <a:rPr lang="de-DE" dirty="0"/>
              <a:t>Mechanik</a:t>
            </a:r>
          </a:p>
          <a:p>
            <a:pPr lvl="1"/>
            <a:r>
              <a:rPr lang="de-DE" dirty="0"/>
              <a:t>Informationstechnik</a:t>
            </a:r>
          </a:p>
          <a:p>
            <a:pPr lvl="1"/>
            <a:r>
              <a:rPr lang="de-DE" dirty="0"/>
              <a:t>Umgebung</a:t>
            </a:r>
          </a:p>
          <a:p>
            <a:r>
              <a:rPr lang="de-DE" dirty="0"/>
              <a:t>Versuche</a:t>
            </a:r>
          </a:p>
          <a:p>
            <a:r>
              <a:rPr lang="de-DE" dirty="0"/>
              <a:t>Zusammenfassung</a:t>
            </a:r>
          </a:p>
          <a:p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2031665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Statusmaschine: Regelzustände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87339" y="871200"/>
            <a:ext cx="5153172" cy="5292000"/>
          </a:xfrm>
        </p:spPr>
        <p:txBody>
          <a:bodyPr/>
          <a:lstStyle/>
          <a:p>
            <a:r>
              <a:rPr lang="de-DE" b="1" dirty="0"/>
              <a:t>Leerlauf:</a:t>
            </a:r>
          </a:p>
          <a:p>
            <a:pPr lvl="1"/>
            <a:r>
              <a:rPr lang="de-DE" dirty="0"/>
              <a:t>Gewichts-Kalibrierung von Waagen</a:t>
            </a:r>
          </a:p>
          <a:p>
            <a:pPr lvl="1"/>
            <a:r>
              <a:rPr lang="de-DE" dirty="0"/>
              <a:t>Alle Komponenten spannungsfrei</a:t>
            </a:r>
          </a:p>
          <a:p>
            <a:r>
              <a:rPr lang="de-DE" b="1" dirty="0" err="1"/>
              <a:t>Pumpdown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Kältemittel wird in den Sammler gepumpt</a:t>
            </a:r>
          </a:p>
          <a:p>
            <a:r>
              <a:rPr lang="de-DE" b="1" dirty="0"/>
              <a:t>Abtauen:</a:t>
            </a:r>
          </a:p>
          <a:p>
            <a:pPr lvl="1"/>
            <a:r>
              <a:rPr lang="de-DE" b="1" dirty="0"/>
              <a:t>Elektrisches Abtauen:</a:t>
            </a:r>
          </a:p>
          <a:p>
            <a:pPr lvl="2"/>
            <a:r>
              <a:rPr lang="de-DE" dirty="0"/>
              <a:t>Stufenlos regelbar zwischen 0… 6,275 kW </a:t>
            </a:r>
          </a:p>
          <a:p>
            <a:pPr lvl="1"/>
            <a:r>
              <a:rPr lang="de-DE" b="1" dirty="0"/>
              <a:t>Heißgas-Oben</a:t>
            </a:r>
          </a:p>
          <a:p>
            <a:pPr lvl="2"/>
            <a:r>
              <a:rPr lang="de-DE" dirty="0"/>
              <a:t>Durchströmung des Verdampfers durch Flüssigkeitsleitung</a:t>
            </a:r>
          </a:p>
          <a:p>
            <a:pPr lvl="1"/>
            <a:r>
              <a:rPr lang="de-DE" b="1" dirty="0"/>
              <a:t>Heißgas-Unten:</a:t>
            </a:r>
          </a:p>
          <a:p>
            <a:pPr lvl="2"/>
            <a:r>
              <a:rPr lang="de-DE" dirty="0"/>
              <a:t>Durchströmung des Verdampfers durch Flüssigkeitsleitung</a:t>
            </a:r>
          </a:p>
          <a:p>
            <a:r>
              <a:rPr lang="de-DE" b="1" dirty="0"/>
              <a:t>Kühlen</a:t>
            </a:r>
            <a:endParaRPr lang="de-DE" dirty="0"/>
          </a:p>
          <a:p>
            <a:pPr lvl="1"/>
            <a:r>
              <a:rPr lang="de-DE" dirty="0"/>
              <a:t>Verdampfer vereist</a:t>
            </a:r>
          </a:p>
          <a:p>
            <a:pPr lvl="2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20" y="833329"/>
            <a:ext cx="3093812" cy="5264367"/>
          </a:xfrm>
          <a:prstGeom prst="rect">
            <a:avLst/>
          </a:prstGeom>
        </p:spPr>
      </p:pic>
      <p:sp>
        <p:nvSpPr>
          <p:cNvPr id="7" name="Ellipse 6"/>
          <p:cNvSpPr>
            <a:spLocks noChangeAspect="1"/>
          </p:cNvSpPr>
          <p:nvPr/>
        </p:nvSpPr>
        <p:spPr>
          <a:xfrm>
            <a:off x="5537820" y="2711416"/>
            <a:ext cx="695606" cy="695606"/>
          </a:xfrm>
          <a:prstGeom prst="ellipse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6330735" y="2711416"/>
            <a:ext cx="695606" cy="695606"/>
          </a:xfrm>
          <a:prstGeom prst="ellipse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7132320" y="2711416"/>
            <a:ext cx="695606" cy="695606"/>
          </a:xfrm>
          <a:prstGeom prst="ellipse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7923979" y="2711416"/>
            <a:ext cx="695606" cy="695606"/>
          </a:xfrm>
          <a:prstGeom prst="ellipse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27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Informationtechnik</a:t>
            </a:r>
            <a:r>
              <a:rPr lang="de-DE" dirty="0"/>
              <a:t>: </a:t>
            </a:r>
            <a:r>
              <a:rPr lang="de-DE" dirty="0" err="1"/>
              <a:t>Graphical</a:t>
            </a:r>
            <a:r>
              <a:rPr lang="de-DE" dirty="0"/>
              <a:t> User Interface (GUI)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6790610" cy="5292000"/>
          </a:xfrm>
        </p:spPr>
        <p:txBody>
          <a:bodyPr/>
          <a:lstStyle/>
          <a:p>
            <a:r>
              <a:rPr lang="de-DE" dirty="0"/>
              <a:t>Sichere Bedienung durch den Benutzer</a:t>
            </a:r>
          </a:p>
          <a:p>
            <a:r>
              <a:rPr lang="de-DE" dirty="0"/>
              <a:t>Entwickelt mit VB.NET und EBC.dll-</a:t>
            </a:r>
            <a:r>
              <a:rPr lang="de-DE" dirty="0" err="1"/>
              <a:t>Steuerelementenbibliothek</a:t>
            </a:r>
            <a:endParaRPr lang="de-DE" dirty="0"/>
          </a:p>
          <a:p>
            <a:r>
              <a:rPr lang="de-DE" dirty="0"/>
              <a:t>Fünf Karteireiter zur Prozessüberwachung- und Steuerung</a:t>
            </a:r>
          </a:p>
          <a:p>
            <a:pPr lvl="1"/>
            <a:r>
              <a:rPr lang="de-DE" dirty="0"/>
              <a:t>RI-Fließbild</a:t>
            </a:r>
          </a:p>
          <a:p>
            <a:pPr lvl="1"/>
            <a:r>
              <a:rPr lang="de-DE" dirty="0"/>
              <a:t>Status-Maschine </a:t>
            </a:r>
          </a:p>
          <a:p>
            <a:pPr lvl="1"/>
            <a:r>
              <a:rPr lang="de-DE" dirty="0"/>
              <a:t>Zustandspunkte im log p, h-Diagramme</a:t>
            </a:r>
          </a:p>
          <a:p>
            <a:pPr lvl="1"/>
            <a:r>
              <a:rPr lang="de-DE" dirty="0" err="1"/>
              <a:t>Waagenanzeige</a:t>
            </a:r>
            <a:r>
              <a:rPr lang="de-DE" dirty="0"/>
              <a:t>/ -</a:t>
            </a:r>
            <a:r>
              <a:rPr lang="de-DE" dirty="0" err="1"/>
              <a:t>kalibrierung</a:t>
            </a:r>
            <a:endParaRPr lang="de-DE" dirty="0"/>
          </a:p>
          <a:p>
            <a:pPr lvl="1"/>
            <a:r>
              <a:rPr lang="de-DE" cap="small" dirty="0"/>
              <a:t>Scope</a:t>
            </a:r>
          </a:p>
          <a:p>
            <a:endParaRPr lang="de-DE" dirty="0"/>
          </a:p>
        </p:txBody>
      </p:sp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7586170" y="871200"/>
            <a:ext cx="1251760" cy="1251760"/>
            <a:chOff x="8757660" y="1931769"/>
            <a:chExt cx="1260000" cy="1260000"/>
          </a:xfrm>
        </p:grpSpPr>
        <p:sp>
          <p:nvSpPr>
            <p:cNvPr id="9" name="Abgerundetes Rechteck 8"/>
            <p:cNvSpPr/>
            <p:nvPr/>
          </p:nvSpPr>
          <p:spPr>
            <a:xfrm>
              <a:off x="8757660" y="1931769"/>
              <a:ext cx="1260000" cy="12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Inhaltsplatzhalter 7" descr="File:City icon (Noun Project).svg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691" y="2129447"/>
              <a:ext cx="877883" cy="877883"/>
            </a:xfrm>
            <a:prstGeom prst="rect">
              <a:avLst/>
            </a:prstGeom>
            <a:noFill/>
          </p:spPr>
        </p:pic>
        <p:sp>
          <p:nvSpPr>
            <p:cNvPr id="11" name="Pfeil nach rechts 10"/>
            <p:cNvSpPr/>
            <p:nvPr/>
          </p:nvSpPr>
          <p:spPr>
            <a:xfrm rot="16200000">
              <a:off x="8631714" y="2311693"/>
              <a:ext cx="853784" cy="489291"/>
            </a:xfrm>
            <a:prstGeom prst="rightArrow">
              <a:avLst/>
            </a:prstGeom>
            <a:gradFill flip="none" rotWithShape="0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 descr="Snowflake - Wikipedia, the free encyclopedia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60" y="2789801"/>
              <a:ext cx="181739" cy="188060"/>
            </a:xfrm>
            <a:prstGeom prst="rect">
              <a:avLst/>
            </a:prstGeom>
            <a:noFill/>
          </p:spPr>
        </p:pic>
        <p:pic>
          <p:nvPicPr>
            <p:cNvPr id="13" name="Grafik 12" descr="Water drop icon | Game-icons.net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986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051" y="2214986"/>
              <a:ext cx="175048" cy="175048"/>
            </a:xfrm>
            <a:prstGeom prst="rect">
              <a:avLst/>
            </a:prstGeom>
            <a:noFill/>
          </p:spPr>
        </p:pic>
      </p:grp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-396" r="76095" b="95636"/>
          <a:stretch/>
        </p:blipFill>
        <p:spPr>
          <a:xfrm>
            <a:off x="406399" y="3699907"/>
            <a:ext cx="6265259" cy="7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2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Informationstechnik: log p, h- Diagramm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8" y="835137"/>
            <a:ext cx="8526259" cy="53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1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371" b="837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8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Prüfstand: Kälteanlage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Hydraulik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Elektrik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Mechanik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Informationstechnik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Umgebung</a:t>
            </a:r>
          </a:p>
          <a:p>
            <a:r>
              <a:rPr lang="de-DE" dirty="0"/>
              <a:t>Versuche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Zusammenfassung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89844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1098382" y="961168"/>
            <a:ext cx="6980544" cy="4933539"/>
            <a:chOff x="1098382" y="961168"/>
            <a:chExt cx="6980544" cy="4933539"/>
          </a:xfrm>
        </p:grpSpPr>
        <p:graphicFrame>
          <p:nvGraphicFramePr>
            <p:cNvPr id="24" name="Objek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312608"/>
                </p:ext>
              </p:extLst>
            </p:nvPr>
          </p:nvGraphicFramePr>
          <p:xfrm>
            <a:off x="1098382" y="961168"/>
            <a:ext cx="6980544" cy="4933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Acrobat Document" r:id="rId3" imgW="6415748" imgH="4533492" progId="AcroExch.Document.DC">
                    <p:embed/>
                  </p:oleObj>
                </mc:Choice>
                <mc:Fallback>
                  <p:oleObj name="Acrobat Document" r:id="rId3" imgW="6415748" imgH="4533492" progId="AcroExch.Document.DC">
                    <p:embed/>
                    <p:pic>
                      <p:nvPicPr>
                        <p:cNvPr id="4" name="Objek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98382" y="961168"/>
                          <a:ext cx="6980544" cy="49335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Gekrümmter Verbinder 24"/>
            <p:cNvCxnSpPr/>
            <p:nvPr/>
          </p:nvCxnSpPr>
          <p:spPr>
            <a:xfrm rot="10800000" flipV="1">
              <a:off x="3977660" y="1926576"/>
              <a:ext cx="1204293" cy="1080774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krümmter Verbinder 26"/>
            <p:cNvCxnSpPr/>
            <p:nvPr/>
          </p:nvCxnSpPr>
          <p:spPr>
            <a:xfrm rot="16200000" flipV="1">
              <a:off x="1577479" y="2576714"/>
              <a:ext cx="1133179" cy="1002742"/>
            </a:xfrm>
            <a:prstGeom prst="curvedConnector3">
              <a:avLst>
                <a:gd name="adj1" fmla="val -8279"/>
              </a:avLst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krümmter Verbinder 27"/>
            <p:cNvCxnSpPr/>
            <p:nvPr/>
          </p:nvCxnSpPr>
          <p:spPr>
            <a:xfrm rot="10800000">
              <a:off x="2048179" y="2473132"/>
              <a:ext cx="625937" cy="462847"/>
            </a:xfrm>
            <a:prstGeom prst="curvedConnector3">
              <a:avLst>
                <a:gd name="adj1" fmla="val 103565"/>
              </a:avLst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fik 29"/>
            <p:cNvPicPr>
              <a:picLocks noChangeAspect="1"/>
            </p:cNvPicPr>
            <p:nvPr/>
          </p:nvPicPr>
          <p:blipFill rotWithShape="1">
            <a:blip r:embed="rId5"/>
            <a:srcRect l="73841" t="49089" r="1716" b="12039"/>
            <a:stretch/>
          </p:blipFill>
          <p:spPr>
            <a:xfrm>
              <a:off x="6410959" y="3501648"/>
              <a:ext cx="1493865" cy="853498"/>
            </a:xfrm>
            <a:prstGeom prst="rect">
              <a:avLst/>
            </a:prstGeom>
          </p:spPr>
        </p:pic>
        <p:cxnSp>
          <p:nvCxnSpPr>
            <p:cNvPr id="42" name="Gewinkelter Verbinder 41"/>
            <p:cNvCxnSpPr/>
            <p:nvPr/>
          </p:nvCxnSpPr>
          <p:spPr>
            <a:xfrm>
              <a:off x="3773347" y="3644675"/>
              <a:ext cx="2637612" cy="1415005"/>
            </a:xfrm>
            <a:prstGeom prst="bentConnector3">
              <a:avLst>
                <a:gd name="adj1" fmla="val 51618"/>
              </a:avLst>
            </a:prstGeom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winkelter Verbinder 42"/>
            <p:cNvCxnSpPr>
              <a:stCxn id="30" idx="1"/>
            </p:cNvCxnSpPr>
            <p:nvPr/>
          </p:nvCxnSpPr>
          <p:spPr>
            <a:xfrm rot="10800000" flipV="1">
              <a:off x="6191681" y="3928397"/>
              <a:ext cx="219279" cy="1131282"/>
            </a:xfrm>
            <a:prstGeom prst="bentConnector2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winkelter Verbinder 95"/>
            <p:cNvCxnSpPr/>
            <p:nvPr/>
          </p:nvCxnSpPr>
          <p:spPr>
            <a:xfrm>
              <a:off x="3773346" y="3766892"/>
              <a:ext cx="2623275" cy="1396231"/>
            </a:xfrm>
            <a:prstGeom prst="bentConnector3">
              <a:avLst>
                <a:gd name="adj1" fmla="val 47676"/>
              </a:avLst>
            </a:prstGeom>
            <a:ln w="28575">
              <a:solidFill>
                <a:srgbClr val="0070C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winkelter Verbinder 96"/>
            <p:cNvCxnSpPr/>
            <p:nvPr/>
          </p:nvCxnSpPr>
          <p:spPr>
            <a:xfrm rot="5400000">
              <a:off x="5701545" y="4426784"/>
              <a:ext cx="1113120" cy="334384"/>
            </a:xfrm>
            <a:prstGeom prst="bentConnector3">
              <a:avLst>
                <a:gd name="adj1" fmla="val 2354"/>
              </a:avLst>
            </a:prstGeom>
            <a:ln w="28575">
              <a:solidFill>
                <a:srgbClr val="0070C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krümmter Verbinder 25"/>
            <p:cNvCxnSpPr/>
            <p:nvPr/>
          </p:nvCxnSpPr>
          <p:spPr>
            <a:xfrm rot="10800000">
              <a:off x="3977660" y="3501648"/>
              <a:ext cx="1194130" cy="11532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6104349" y="5673807"/>
            <a:ext cx="18430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Verflüssgungssatz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057021" y="2538311"/>
            <a:ext cx="18133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Abtauverdampfer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99828" y="1121619"/>
            <a:ext cx="1576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Klimakammer</a:t>
            </a:r>
          </a:p>
        </p:txBody>
      </p:sp>
      <p:cxnSp>
        <p:nvCxnSpPr>
          <p:cNvPr id="33" name="Gerade Verbindung mit Pfeil 32"/>
          <p:cNvCxnSpPr/>
          <p:nvPr/>
        </p:nvCxnSpPr>
        <p:spPr>
          <a:xfrm flipV="1">
            <a:off x="7025852" y="5424201"/>
            <a:ext cx="62012" cy="238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31" idx="2"/>
          </p:cNvCxnSpPr>
          <p:nvPr/>
        </p:nvCxnSpPr>
        <p:spPr>
          <a:xfrm flipH="1">
            <a:off x="7113632" y="2907643"/>
            <a:ext cx="850048" cy="573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1344990" y="4240800"/>
            <a:ext cx="12747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Verdampfer</a:t>
            </a:r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2001520" y="3801774"/>
            <a:ext cx="1025797" cy="43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1309637" y="5506720"/>
            <a:ext cx="13644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Wägesystem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Gerade Verbindung mit Pfeil 37"/>
          <p:cNvCxnSpPr>
            <a:stCxn id="37" idx="3"/>
          </p:cNvCxnSpPr>
          <p:nvPr/>
        </p:nvCxnSpPr>
        <p:spPr>
          <a:xfrm flipV="1">
            <a:off x="2674113" y="5320029"/>
            <a:ext cx="421512" cy="37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32" idx="2"/>
          </p:cNvCxnSpPr>
          <p:nvPr/>
        </p:nvCxnSpPr>
        <p:spPr>
          <a:xfrm flipH="1">
            <a:off x="6090911" y="1490951"/>
            <a:ext cx="996953" cy="642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2282225" y="847285"/>
            <a:ext cx="1988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Versorgungsstrecke</a:t>
            </a:r>
          </a:p>
        </p:txBody>
      </p:sp>
      <p:cxnSp>
        <p:nvCxnSpPr>
          <p:cNvPr id="41" name="Gerade Verbindung mit Pfeil 40"/>
          <p:cNvCxnSpPr>
            <a:stCxn id="40" idx="3"/>
          </p:cNvCxnSpPr>
          <p:nvPr/>
        </p:nvCxnSpPr>
        <p:spPr>
          <a:xfrm>
            <a:off x="4270975" y="1031951"/>
            <a:ext cx="164838" cy="631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Versuche: Prüfling in Klimakammer</a:t>
            </a:r>
          </a:p>
        </p:txBody>
      </p:sp>
    </p:spTree>
    <p:extLst>
      <p:ext uri="{BB962C8B-B14F-4D97-AF65-F5344CB8AC3E}">
        <p14:creationId xmlns:p14="http://schemas.microsoft.com/office/powerpoint/2010/main" val="154256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0" name="Bildplatzhalter 69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72" name="Tabel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50274"/>
              </p:ext>
            </p:extLst>
          </p:nvPr>
        </p:nvGraphicFramePr>
        <p:xfrm>
          <a:off x="403435" y="1125536"/>
          <a:ext cx="8335803" cy="2487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383">
                  <a:extLst>
                    <a:ext uri="{9D8B030D-6E8A-4147-A177-3AD203B41FA5}">
                      <a16:colId xmlns:a16="http://schemas.microsoft.com/office/drawing/2014/main" val="947189601"/>
                    </a:ext>
                  </a:extLst>
                </a:gridCol>
                <a:gridCol w="2445600">
                  <a:extLst>
                    <a:ext uri="{9D8B030D-6E8A-4147-A177-3AD203B41FA5}">
                      <a16:colId xmlns:a16="http://schemas.microsoft.com/office/drawing/2014/main" val="3817755198"/>
                    </a:ext>
                  </a:extLst>
                </a:gridCol>
                <a:gridCol w="3577820">
                  <a:extLst>
                    <a:ext uri="{9D8B030D-6E8A-4147-A177-3AD203B41FA5}">
                      <a16:colId xmlns:a16="http://schemas.microsoft.com/office/drawing/2014/main" val="2397554822"/>
                    </a:ext>
                  </a:extLst>
                </a:gridCol>
              </a:tblGrid>
              <a:tr h="653817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+mj-lt"/>
                          <a:cs typeface="Times New Roman" panose="02020603050405020304" pitchFamily="18" charset="0"/>
                        </a:rPr>
                        <a:t>Versuchsreihe</a:t>
                      </a:r>
                      <a:endParaRPr lang="de-DE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+mj-lt"/>
                          <a:cs typeface="Times New Roman" panose="02020603050405020304" pitchFamily="18" charset="0"/>
                        </a:rPr>
                        <a:t>Abtaumethode</a:t>
                      </a:r>
                      <a:endParaRPr lang="de-DE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+mj-lt"/>
                          <a:cs typeface="Times New Roman" panose="02020603050405020304" pitchFamily="18" charset="0"/>
                        </a:rPr>
                        <a:t>Position der vier Oberflächen-PT100</a:t>
                      </a:r>
                    </a:p>
                    <a:p>
                      <a:endParaRPr lang="de-DE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63085"/>
                  </a:ext>
                </a:extLst>
              </a:tr>
              <a:tr h="364407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Heißgas-Oben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Stack-Eingang</a:t>
                      </a:r>
                    </a:p>
                    <a:p>
                      <a:endParaRPr lang="de-DE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65555"/>
                  </a:ext>
                </a:extLst>
              </a:tr>
              <a:tr h="394887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Heißgas-Oben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Verteilt über unterstes Stack</a:t>
                      </a:r>
                    </a:p>
                    <a:p>
                      <a:endParaRPr lang="de-DE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40473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Elektrisch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+mj-lt"/>
                          <a:cs typeface="Times New Roman" panose="02020603050405020304" pitchFamily="18" charset="0"/>
                        </a:rPr>
                        <a:t>Stack-Eingang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7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02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Versuchsreihe I: Prozessumkehrung über Flüssigkeitsleitung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20" name="Diagramm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986266"/>
              </p:ext>
            </p:extLst>
          </p:nvPr>
        </p:nvGraphicFramePr>
        <p:xfrm>
          <a:off x="295275" y="1125538"/>
          <a:ext cx="6440805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3" name="Gruppieren 22"/>
          <p:cNvGrpSpPr>
            <a:grpSpLocks noChangeAspect="1"/>
          </p:cNvGrpSpPr>
          <p:nvPr/>
        </p:nvGrpSpPr>
        <p:grpSpPr>
          <a:xfrm>
            <a:off x="6587890" y="1010231"/>
            <a:ext cx="2270360" cy="2455282"/>
            <a:chOff x="5210966" y="1525469"/>
            <a:chExt cx="3148529" cy="3404979"/>
          </a:xfrm>
        </p:grpSpPr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0966" y="1525469"/>
              <a:ext cx="3047268" cy="3404979"/>
            </a:xfrm>
            <a:prstGeom prst="rect">
              <a:avLst/>
            </a:prstGeom>
          </p:spPr>
        </p:pic>
        <p:sp>
          <p:nvSpPr>
            <p:cNvPr id="25" name="Ellipse 24"/>
            <p:cNvSpPr/>
            <p:nvPr/>
          </p:nvSpPr>
          <p:spPr>
            <a:xfrm>
              <a:off x="8186084" y="4250286"/>
              <a:ext cx="172045" cy="175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6988091" y="3919512"/>
              <a:ext cx="172045" cy="175820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6966640" y="3172790"/>
              <a:ext cx="172045" cy="175820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6966640" y="2414736"/>
              <a:ext cx="172045" cy="175820"/>
            </a:xfrm>
            <a:prstGeom prst="ellipse">
              <a:avLst/>
            </a:prstGeom>
            <a:solidFill>
              <a:srgbClr val="15FF2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966640" y="1711169"/>
              <a:ext cx="172045" cy="175820"/>
            </a:xfrm>
            <a:prstGeom prst="ellipse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Ellipse 38"/>
            <p:cNvSpPr/>
            <p:nvPr/>
          </p:nvSpPr>
          <p:spPr>
            <a:xfrm>
              <a:off x="8187450" y="4501234"/>
              <a:ext cx="172045" cy="175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3239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Versuchsreihe II: Prozessumkehrung über Flüssigkeitsleitung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38" name="Gruppieren 37"/>
          <p:cNvGrpSpPr>
            <a:grpSpLocks noChangeAspect="1"/>
          </p:cNvGrpSpPr>
          <p:nvPr/>
        </p:nvGrpSpPr>
        <p:grpSpPr>
          <a:xfrm>
            <a:off x="6543040" y="1125538"/>
            <a:ext cx="2315210" cy="2413475"/>
            <a:chOff x="5482590" y="1539525"/>
            <a:chExt cx="3271225" cy="3410067"/>
          </a:xfrm>
        </p:grpSpPr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2590" y="1539525"/>
              <a:ext cx="3166018" cy="3410067"/>
            </a:xfrm>
            <a:prstGeom prst="rect">
              <a:avLst/>
            </a:prstGeom>
          </p:spPr>
        </p:pic>
        <p:sp>
          <p:nvSpPr>
            <p:cNvPr id="30" name="Ellipse 29"/>
            <p:cNvSpPr/>
            <p:nvPr/>
          </p:nvSpPr>
          <p:spPr>
            <a:xfrm>
              <a:off x="8573647" y="4284329"/>
              <a:ext cx="178750" cy="1719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335508" y="4482980"/>
              <a:ext cx="178750" cy="171969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Ellipse 31"/>
            <p:cNvSpPr/>
            <p:nvPr/>
          </p:nvSpPr>
          <p:spPr>
            <a:xfrm>
              <a:off x="7335508" y="4311012"/>
              <a:ext cx="178750" cy="171969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336175" y="4102352"/>
              <a:ext cx="178750" cy="171969"/>
            </a:xfrm>
            <a:prstGeom prst="ellipse">
              <a:avLst/>
            </a:prstGeom>
            <a:solidFill>
              <a:srgbClr val="15FF2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335508" y="3930383"/>
              <a:ext cx="178750" cy="171969"/>
            </a:xfrm>
            <a:prstGeom prst="ellipse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Ellipse 34"/>
            <p:cNvSpPr/>
            <p:nvPr/>
          </p:nvSpPr>
          <p:spPr>
            <a:xfrm>
              <a:off x="8575065" y="4529780"/>
              <a:ext cx="178750" cy="17196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aphicFrame>
        <p:nvGraphicFramePr>
          <p:cNvPr id="36" name="Diagramm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179703"/>
              </p:ext>
            </p:extLst>
          </p:nvPr>
        </p:nvGraphicFramePr>
        <p:xfrm>
          <a:off x="390184" y="1125513"/>
          <a:ext cx="6335735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798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Versuchsreihe III: Elektrisch Abtauen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Inhaltsplatzhalter 6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2652798667"/>
              </p:ext>
            </p:extLst>
          </p:nvPr>
        </p:nvGraphicFramePr>
        <p:xfrm>
          <a:off x="287338" y="924560"/>
          <a:ext cx="6300552" cy="4846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uppieren 16"/>
          <p:cNvGrpSpPr>
            <a:grpSpLocks noChangeAspect="1"/>
          </p:cNvGrpSpPr>
          <p:nvPr/>
        </p:nvGrpSpPr>
        <p:grpSpPr>
          <a:xfrm>
            <a:off x="6587890" y="1010231"/>
            <a:ext cx="2270360" cy="2455282"/>
            <a:chOff x="5210966" y="1525469"/>
            <a:chExt cx="3148529" cy="3404979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0966" y="1525469"/>
              <a:ext cx="3047268" cy="3404979"/>
            </a:xfrm>
            <a:prstGeom prst="rect">
              <a:avLst/>
            </a:prstGeom>
          </p:spPr>
        </p:pic>
        <p:sp>
          <p:nvSpPr>
            <p:cNvPr id="11" name="Ellipse 10"/>
            <p:cNvSpPr/>
            <p:nvPr/>
          </p:nvSpPr>
          <p:spPr>
            <a:xfrm>
              <a:off x="8186084" y="4250286"/>
              <a:ext cx="172045" cy="175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6988091" y="3919512"/>
              <a:ext cx="172045" cy="175820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6966640" y="3172790"/>
              <a:ext cx="172045" cy="175820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6966640" y="2414736"/>
              <a:ext cx="172045" cy="175820"/>
            </a:xfrm>
            <a:prstGeom prst="ellipse">
              <a:avLst/>
            </a:prstGeom>
            <a:solidFill>
              <a:srgbClr val="15FF2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966640" y="1711169"/>
              <a:ext cx="172045" cy="175820"/>
            </a:xfrm>
            <a:prstGeom prst="ellipse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8187450" y="4501234"/>
              <a:ext cx="172045" cy="175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36278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(1): Eisbildung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2808287" cy="2594313"/>
          </a:xfrm>
        </p:spPr>
        <p:txBody>
          <a:bodyPr/>
          <a:lstStyle/>
          <a:p>
            <a:r>
              <a:rPr lang="de-DE" dirty="0"/>
              <a:t>Unterschreitung des Taupunktes führt zu </a:t>
            </a:r>
            <a:r>
              <a:rPr lang="de-DE" b="1" dirty="0" err="1"/>
              <a:t>Kondensatbildung</a:t>
            </a:r>
            <a:endParaRPr lang="de-DE" b="1" dirty="0"/>
          </a:p>
          <a:p>
            <a:r>
              <a:rPr lang="de-DE" dirty="0"/>
              <a:t>Unterschreitung des Gefrierpunktes führt zu </a:t>
            </a:r>
            <a:r>
              <a:rPr lang="de-DE" b="1" dirty="0"/>
              <a:t>Kristallbildung</a:t>
            </a:r>
          </a:p>
          <a:p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843587"/>
            <a:ext cx="5455920" cy="2621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platzhalter 8"/>
          <p:cNvSpPr txBox="1">
            <a:spLocks/>
          </p:cNvSpPr>
          <p:nvPr/>
        </p:nvSpPr>
        <p:spPr>
          <a:xfrm>
            <a:off x="295275" y="3649113"/>
            <a:ext cx="8562975" cy="2594313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Kausalkette</a:t>
            </a:r>
            <a:r>
              <a:rPr lang="de-DE" dirty="0"/>
              <a:t> ausgelöst durch einen vereisten </a:t>
            </a:r>
            <a:r>
              <a:rPr lang="de-DE" dirty="0" err="1"/>
              <a:t>Wärmeübertrager</a:t>
            </a:r>
            <a:r>
              <a:rPr lang="de-DE" dirty="0"/>
              <a:t>:</a:t>
            </a:r>
          </a:p>
          <a:p>
            <a:r>
              <a:rPr lang="de-DE" dirty="0"/>
              <a:t>Aufgrund geringerer Wärmeübertragung sinkt die </a:t>
            </a:r>
            <a:r>
              <a:rPr lang="de-DE" b="1" dirty="0"/>
              <a:t>Kälteleistung</a:t>
            </a:r>
          </a:p>
          <a:p>
            <a:r>
              <a:rPr lang="de-DE" dirty="0"/>
              <a:t>Steigende Überhitzung lässt Expansionsventil schließen</a:t>
            </a:r>
          </a:p>
          <a:p>
            <a:r>
              <a:rPr lang="de-DE" dirty="0"/>
              <a:t>Geringerer Massenstrom führt zur weiteren Minderung der </a:t>
            </a:r>
            <a:r>
              <a:rPr lang="de-DE" b="1" dirty="0"/>
              <a:t>Kälteleistung </a:t>
            </a:r>
            <a:r>
              <a:rPr lang="de-DE" dirty="0"/>
              <a:t> </a:t>
            </a:r>
          </a:p>
          <a:p>
            <a:r>
              <a:rPr lang="de-DE" dirty="0"/>
              <a:t>Verdampfungstemperatur und Verdampfungsdruck werden verringert, um Kälteleistung zu erhöhen</a:t>
            </a:r>
          </a:p>
          <a:p>
            <a:r>
              <a:rPr lang="de-DE" dirty="0"/>
              <a:t>Leistungszahl der Kälteanlage sinkt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402330" y="3215313"/>
            <a:ext cx="4154400" cy="500400"/>
          </a:xfrm>
        </p:spPr>
        <p:txBody>
          <a:bodyPr/>
          <a:lstStyle/>
          <a:p>
            <a:pPr algn="l"/>
            <a:r>
              <a:rPr lang="de-DE" dirty="0"/>
              <a:t>Quelle: [</a:t>
            </a:r>
            <a:r>
              <a:rPr lang="de-DE" dirty="0" err="1"/>
              <a:t>Schydlo</a:t>
            </a:r>
            <a:r>
              <a:rPr lang="de-DE" dirty="0"/>
              <a:t> 2010]]</a:t>
            </a:r>
          </a:p>
        </p:txBody>
      </p:sp>
    </p:spTree>
    <p:extLst>
      <p:ext uri="{BB962C8B-B14F-4D97-AF65-F5344CB8AC3E}">
        <p14:creationId xmlns:p14="http://schemas.microsoft.com/office/powerpoint/2010/main" val="3555865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Prüfstand: Kälteanlage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Hydraulik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Elektrik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Mechanik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Informationstechnik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Versuche</a:t>
            </a:r>
          </a:p>
          <a:p>
            <a:r>
              <a:rPr lang="de-DE" dirty="0"/>
              <a:t>Zusammenfassung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34699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Bilanzierung aller Komponenten möglich</a:t>
            </a:r>
          </a:p>
          <a:p>
            <a:r>
              <a:rPr lang="de-DE" dirty="0"/>
              <a:t>Abtaumöglichkeiten:</a:t>
            </a:r>
          </a:p>
          <a:p>
            <a:pPr lvl="1"/>
            <a:r>
              <a:rPr lang="de-DE" dirty="0"/>
              <a:t>Elektrisch mit Heizstäben</a:t>
            </a:r>
          </a:p>
          <a:p>
            <a:pPr lvl="1"/>
            <a:r>
              <a:rPr lang="de-DE" dirty="0"/>
              <a:t>Prozessumkehrung: </a:t>
            </a:r>
          </a:p>
          <a:p>
            <a:pPr lvl="2"/>
            <a:r>
              <a:rPr lang="de-DE" dirty="0"/>
              <a:t>Einspritzung durch Flüssigkeitsleitung</a:t>
            </a:r>
          </a:p>
          <a:p>
            <a:pPr lvl="2"/>
            <a:r>
              <a:rPr lang="de-DE" dirty="0"/>
              <a:t>Einspritzung durch Saugleitung</a:t>
            </a:r>
          </a:p>
          <a:p>
            <a:r>
              <a:rPr lang="de-DE" dirty="0"/>
              <a:t>Inbetriebnahme eines </a:t>
            </a:r>
            <a:r>
              <a:rPr lang="de-DE" dirty="0" err="1"/>
              <a:t>Wägesystems</a:t>
            </a:r>
            <a:endParaRPr lang="de-DE" dirty="0"/>
          </a:p>
          <a:p>
            <a:pPr lvl="1"/>
            <a:r>
              <a:rPr lang="de-DE" dirty="0"/>
              <a:t>Messung der </a:t>
            </a:r>
            <a:r>
              <a:rPr lang="de-DE" dirty="0" err="1"/>
              <a:t>Verdampfermasse</a:t>
            </a:r>
            <a:r>
              <a:rPr lang="de-DE" dirty="0"/>
              <a:t> in Echtzeit </a:t>
            </a:r>
          </a:p>
          <a:p>
            <a:r>
              <a:rPr lang="de-DE" dirty="0"/>
              <a:t>Inbetriebnahme einer SPS  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41" y="2355553"/>
            <a:ext cx="2910175" cy="1798391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12" name="Grafik 11" descr="ish2015_baukasten.jpg (JPEG-Grafik, 500 × 200 Pixel) - Mozilla Firefox"/>
          <p:cNvPicPr>
            <a:picLocks noChangeAspect="1"/>
          </p:cNvPicPr>
          <p:nvPr/>
        </p:nvPicPr>
        <p:blipFill rotWithShape="1">
          <a:blip r:embed="rId3"/>
          <a:srcRect l="9735" t="31527" r="33443" b="29694"/>
          <a:stretch/>
        </p:blipFill>
        <p:spPr>
          <a:xfrm>
            <a:off x="7802384" y="1096487"/>
            <a:ext cx="968924" cy="510460"/>
          </a:xfrm>
          <a:prstGeom prst="rect">
            <a:avLst/>
          </a:prstGeom>
        </p:spPr>
      </p:pic>
      <p:pic>
        <p:nvPicPr>
          <p:cNvPr id="14" name="Grafik 13" descr="Original file ‎ (SVG file, nominally 200 × 160 pixels, file size: 9 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5" y="918694"/>
            <a:ext cx="1124404" cy="899524"/>
          </a:xfrm>
          <a:prstGeom prst="rect">
            <a:avLst/>
          </a:prstGeom>
        </p:spPr>
      </p:pic>
      <p:cxnSp>
        <p:nvCxnSpPr>
          <p:cNvPr id="15" name="Gewinkelter Verbinder 14"/>
          <p:cNvCxnSpPr>
            <a:stCxn id="12" idx="1"/>
            <a:endCxn id="14" idx="2"/>
          </p:cNvCxnSpPr>
          <p:nvPr/>
        </p:nvCxnSpPr>
        <p:spPr>
          <a:xfrm rot="10800000" flipV="1">
            <a:off x="6890318" y="1351716"/>
            <a:ext cx="912067" cy="466501"/>
          </a:xfrm>
          <a:prstGeom prst="bentConnector4">
            <a:avLst>
              <a:gd name="adj1" fmla="val 19180"/>
              <a:gd name="adj2" fmla="val 149003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>
            <a:stCxn id="11" idx="3"/>
            <a:endCxn id="12" idx="2"/>
          </p:cNvCxnSpPr>
          <p:nvPr/>
        </p:nvCxnSpPr>
        <p:spPr>
          <a:xfrm flipH="1" flipV="1">
            <a:off x="8286846" y="1606947"/>
            <a:ext cx="182070" cy="1647802"/>
          </a:xfrm>
          <a:prstGeom prst="bentConnector4">
            <a:avLst>
              <a:gd name="adj1" fmla="val -125556"/>
              <a:gd name="adj2" fmla="val 77285"/>
            </a:avLst>
          </a:prstGeom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Waage+Luftkühler.PDF - Adobe Acrobat Reader DC"/>
          <p:cNvPicPr>
            <a:picLocks noChangeAspect="1"/>
          </p:cNvPicPr>
          <p:nvPr/>
        </p:nvPicPr>
        <p:blipFill rotWithShape="1">
          <a:blip r:embed="rId5"/>
          <a:srcRect l="17234" t="19572" r="48464" b="6912"/>
          <a:stretch/>
        </p:blipFill>
        <p:spPr>
          <a:xfrm>
            <a:off x="7613100" y="4293252"/>
            <a:ext cx="1089022" cy="1801787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grpSp>
        <p:nvGrpSpPr>
          <p:cNvPr id="18" name="Gruppieren 17"/>
          <p:cNvGrpSpPr>
            <a:grpSpLocks noChangeAspect="1"/>
          </p:cNvGrpSpPr>
          <p:nvPr/>
        </p:nvGrpSpPr>
        <p:grpSpPr>
          <a:xfrm>
            <a:off x="5558741" y="808636"/>
            <a:ext cx="489634" cy="489634"/>
            <a:chOff x="8757660" y="1931769"/>
            <a:chExt cx="1260000" cy="1260000"/>
          </a:xfrm>
        </p:grpSpPr>
        <p:sp>
          <p:nvSpPr>
            <p:cNvPr id="19" name="Abgerundetes Rechteck 18"/>
            <p:cNvSpPr/>
            <p:nvPr/>
          </p:nvSpPr>
          <p:spPr>
            <a:xfrm>
              <a:off x="8757660" y="1931769"/>
              <a:ext cx="1260000" cy="12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0" name="Inhaltsplatzhalter 7" descr="File:City icon (Noun Project).svg - Wikimedia Common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691" y="2129447"/>
              <a:ext cx="877883" cy="877883"/>
            </a:xfrm>
            <a:prstGeom prst="rect">
              <a:avLst/>
            </a:prstGeom>
            <a:noFill/>
          </p:spPr>
        </p:pic>
        <p:sp>
          <p:nvSpPr>
            <p:cNvPr id="21" name="Pfeil nach rechts 20"/>
            <p:cNvSpPr/>
            <p:nvPr/>
          </p:nvSpPr>
          <p:spPr>
            <a:xfrm rot="16200000">
              <a:off x="8631714" y="2311693"/>
              <a:ext cx="853784" cy="489291"/>
            </a:xfrm>
            <a:prstGeom prst="rightArrow">
              <a:avLst/>
            </a:prstGeom>
            <a:gradFill flip="none" rotWithShape="0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Grafik 21" descr="Snowflake - Wikipedia, the free encyclopedia"/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60" y="2789801"/>
              <a:ext cx="181739" cy="188060"/>
            </a:xfrm>
            <a:prstGeom prst="rect">
              <a:avLst/>
            </a:prstGeom>
            <a:noFill/>
          </p:spPr>
        </p:pic>
        <p:pic>
          <p:nvPicPr>
            <p:cNvPr id="23" name="Grafik 22" descr="Water drop icon | Game-icons.net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986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051" y="2214986"/>
              <a:ext cx="175048" cy="175048"/>
            </a:xfrm>
            <a:prstGeom prst="rect">
              <a:avLst/>
            </a:prstGeom>
            <a:noFill/>
          </p:spPr>
        </p:pic>
      </p:grpSp>
      <p:cxnSp>
        <p:nvCxnSpPr>
          <p:cNvPr id="24" name="Gewinkelter Verbinder 23"/>
          <p:cNvCxnSpPr>
            <a:stCxn id="19" idx="2"/>
            <a:endCxn id="14" idx="1"/>
          </p:cNvCxnSpPr>
          <p:nvPr/>
        </p:nvCxnSpPr>
        <p:spPr>
          <a:xfrm rot="16200000" flipH="1">
            <a:off x="6030743" y="1071084"/>
            <a:ext cx="70186" cy="524557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winkelter Verbinder 24"/>
          <p:cNvCxnSpPr>
            <a:stCxn id="11" idx="2"/>
          </p:cNvCxnSpPr>
          <p:nvPr/>
        </p:nvCxnSpPr>
        <p:spPr>
          <a:xfrm rot="16200000" flipH="1">
            <a:off x="6712648" y="4455125"/>
            <a:ext cx="1164422" cy="562060"/>
          </a:xfrm>
          <a:prstGeom prst="bentConnector3">
            <a:avLst>
              <a:gd name="adj1" fmla="val 50000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5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14" y="2438184"/>
            <a:ext cx="2726832" cy="1685091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5" name="Grafik 4" descr="ish2015_baukasten.jpg (JPEG-Grafik, 500 × 200 Pixel) - Mozilla Firefox"/>
          <p:cNvPicPr>
            <a:picLocks noChangeAspect="1"/>
          </p:cNvPicPr>
          <p:nvPr/>
        </p:nvPicPr>
        <p:blipFill rotWithShape="1">
          <a:blip r:embed="rId4"/>
          <a:srcRect l="9735" t="31527" r="33443" b="29694"/>
          <a:stretch/>
        </p:blipFill>
        <p:spPr>
          <a:xfrm>
            <a:off x="1252128" y="2966672"/>
            <a:ext cx="1194220" cy="629153"/>
          </a:xfrm>
          <a:prstGeom prst="rect">
            <a:avLst/>
          </a:prstGeom>
        </p:spPr>
      </p:pic>
      <p:pic>
        <p:nvPicPr>
          <p:cNvPr id="7" name="Grafik 6" descr="Original file ‎ (SVG file, nominally 200 × 160 pixels, file size: 9 ..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470" y="1498679"/>
            <a:ext cx="1124404" cy="899524"/>
          </a:xfrm>
          <a:prstGeom prst="rect">
            <a:avLst/>
          </a:prstGeom>
        </p:spPr>
      </p:pic>
      <p:cxnSp>
        <p:nvCxnSpPr>
          <p:cNvPr id="8" name="Gewinkelter Verbinder 7"/>
          <p:cNvCxnSpPr>
            <a:stCxn id="5" idx="1"/>
            <a:endCxn id="7" idx="2"/>
          </p:cNvCxnSpPr>
          <p:nvPr/>
        </p:nvCxnSpPr>
        <p:spPr>
          <a:xfrm rot="10800000" flipH="1">
            <a:off x="1252128" y="2398203"/>
            <a:ext cx="680544" cy="883046"/>
          </a:xfrm>
          <a:prstGeom prst="bentConnector4">
            <a:avLst>
              <a:gd name="adj1" fmla="val -33591"/>
              <a:gd name="adj2" fmla="val 67812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winkelter Verbinder 13"/>
          <p:cNvCxnSpPr>
            <a:stCxn id="4" idx="1"/>
            <a:endCxn id="5" idx="3"/>
          </p:cNvCxnSpPr>
          <p:nvPr/>
        </p:nvCxnSpPr>
        <p:spPr>
          <a:xfrm rot="10800000" flipV="1">
            <a:off x="2446348" y="3280729"/>
            <a:ext cx="851766" cy="519"/>
          </a:xfrm>
          <a:prstGeom prst="bentConnector3">
            <a:avLst>
              <a:gd name="adj1" fmla="val 50000"/>
            </a:avLst>
          </a:prstGeom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allelogramm 21"/>
          <p:cNvSpPr/>
          <p:nvPr/>
        </p:nvSpPr>
        <p:spPr>
          <a:xfrm>
            <a:off x="4133451" y="3595825"/>
            <a:ext cx="402037" cy="379213"/>
          </a:xfrm>
          <a:prstGeom prst="parallelogram">
            <a:avLst>
              <a:gd name="adj" fmla="val 0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 descr="Waage+Luftkühler.PDF - Adobe Acrobat Reader DC"/>
          <p:cNvPicPr>
            <a:picLocks noChangeAspect="1"/>
          </p:cNvPicPr>
          <p:nvPr/>
        </p:nvPicPr>
        <p:blipFill rotWithShape="1">
          <a:blip r:embed="rId6"/>
          <a:srcRect l="17234" t="19572" r="48464" b="6912"/>
          <a:stretch/>
        </p:blipFill>
        <p:spPr>
          <a:xfrm>
            <a:off x="4430080" y="4369731"/>
            <a:ext cx="1038976" cy="1718987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grpSp>
        <p:nvGrpSpPr>
          <p:cNvPr id="32" name="Gruppieren 31"/>
          <p:cNvGrpSpPr>
            <a:grpSpLocks noChangeAspect="1"/>
          </p:cNvGrpSpPr>
          <p:nvPr/>
        </p:nvGrpSpPr>
        <p:grpSpPr>
          <a:xfrm>
            <a:off x="576848" y="1609279"/>
            <a:ext cx="489634" cy="489634"/>
            <a:chOff x="8757660" y="1931769"/>
            <a:chExt cx="1260000" cy="1260000"/>
          </a:xfrm>
        </p:grpSpPr>
        <p:sp>
          <p:nvSpPr>
            <p:cNvPr id="33" name="Abgerundetes Rechteck 32"/>
            <p:cNvSpPr/>
            <p:nvPr/>
          </p:nvSpPr>
          <p:spPr>
            <a:xfrm>
              <a:off x="8757660" y="1931769"/>
              <a:ext cx="1260000" cy="12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4" name="Inhaltsplatzhalter 7" descr="File:City icon (Noun Project).svg - Wikimedia Common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691" y="2129447"/>
              <a:ext cx="877883" cy="877883"/>
            </a:xfrm>
            <a:prstGeom prst="rect">
              <a:avLst/>
            </a:prstGeom>
            <a:noFill/>
          </p:spPr>
        </p:pic>
        <p:sp>
          <p:nvSpPr>
            <p:cNvPr id="35" name="Pfeil nach rechts 34"/>
            <p:cNvSpPr/>
            <p:nvPr/>
          </p:nvSpPr>
          <p:spPr>
            <a:xfrm rot="16200000">
              <a:off x="8631714" y="2311693"/>
              <a:ext cx="853784" cy="489291"/>
            </a:xfrm>
            <a:prstGeom prst="rightArrow">
              <a:avLst/>
            </a:prstGeom>
            <a:gradFill flip="none" rotWithShape="0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" name="Grafik 35" descr="Snowflake - Wikipedia, the free encyclopedia"/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60" y="2789801"/>
              <a:ext cx="181739" cy="188060"/>
            </a:xfrm>
            <a:prstGeom prst="rect">
              <a:avLst/>
            </a:prstGeom>
            <a:noFill/>
          </p:spPr>
        </p:pic>
        <p:pic>
          <p:nvPicPr>
            <p:cNvPr id="37" name="Grafik 36" descr="Water drop icon | Game-icons.net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6986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051" y="2214986"/>
              <a:ext cx="175048" cy="175048"/>
            </a:xfrm>
            <a:prstGeom prst="rect">
              <a:avLst/>
            </a:prstGeom>
            <a:noFill/>
          </p:spPr>
        </p:pic>
      </p:grpSp>
      <p:cxnSp>
        <p:nvCxnSpPr>
          <p:cNvPr id="38" name="Gewinkelter Verbinder 37"/>
          <p:cNvCxnSpPr>
            <a:stCxn id="33" idx="2"/>
          </p:cNvCxnSpPr>
          <p:nvPr/>
        </p:nvCxnSpPr>
        <p:spPr>
          <a:xfrm rot="16200000" flipH="1">
            <a:off x="1168624" y="1751954"/>
            <a:ext cx="76819" cy="770736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44"/>
          <p:cNvSpPr>
            <a:spLocks noGrp="1"/>
          </p:cNvSpPr>
          <p:nvPr>
            <p:ph type="body" sz="quarter" idx="13"/>
          </p:nvPr>
        </p:nvSpPr>
        <p:spPr>
          <a:xfrm>
            <a:off x="395814" y="4369731"/>
            <a:ext cx="3833249" cy="1662288"/>
          </a:xfrm>
          <a:solidFill>
            <a:schemeClr val="bg1"/>
          </a:solidFill>
          <a:ln w="28575">
            <a:noFill/>
          </a:ln>
        </p:spPr>
        <p:txBody>
          <a:bodyPr/>
          <a:lstStyle/>
          <a:p>
            <a:pPr marL="0" indent="0">
              <a:buNone/>
            </a:pPr>
            <a:r>
              <a:rPr lang="de-DE" dirty="0"/>
              <a:t>Abtaumöglichkeiten:</a:t>
            </a:r>
          </a:p>
          <a:p>
            <a:r>
              <a:rPr lang="de-DE" dirty="0"/>
              <a:t>Elektrisch mit Heizstäben</a:t>
            </a:r>
          </a:p>
          <a:p>
            <a:r>
              <a:rPr lang="de-DE" dirty="0"/>
              <a:t>Prozessumkehrung: </a:t>
            </a:r>
          </a:p>
          <a:p>
            <a:pPr lvl="1"/>
            <a:r>
              <a:rPr lang="de-DE" dirty="0"/>
              <a:t>Einspritzung durch Flüssigkeitsleitung</a:t>
            </a:r>
          </a:p>
          <a:p>
            <a:pPr lvl="1"/>
            <a:r>
              <a:rPr lang="de-DE" dirty="0"/>
              <a:t>Einspritzung durch Saugleitung</a:t>
            </a:r>
          </a:p>
        </p:txBody>
      </p:sp>
      <p:sp>
        <p:nvSpPr>
          <p:cNvPr id="49" name="Textplatzhalter 44"/>
          <p:cNvSpPr txBox="1">
            <a:spLocks/>
          </p:cNvSpPr>
          <p:nvPr/>
        </p:nvSpPr>
        <p:spPr>
          <a:xfrm>
            <a:off x="3854132" y="1002776"/>
            <a:ext cx="4388486" cy="102618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baseline="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Steuerung/ Regelung der Kälteanlage</a:t>
            </a:r>
          </a:p>
          <a:p>
            <a:r>
              <a:rPr lang="de-DE" dirty="0"/>
              <a:t>Messdaten auslesen/ speichern</a:t>
            </a:r>
          </a:p>
          <a:p>
            <a:r>
              <a:rPr lang="de-DE" dirty="0"/>
              <a:t>Abtau-/ Vereisungsversuche</a:t>
            </a:r>
          </a:p>
          <a:p>
            <a:endParaRPr lang="de-DE" dirty="0"/>
          </a:p>
        </p:txBody>
      </p:sp>
      <p:cxnSp>
        <p:nvCxnSpPr>
          <p:cNvPr id="51" name="Gewinkelter Verbinder 50"/>
          <p:cNvCxnSpPr>
            <a:stCxn id="22" idx="3"/>
            <a:endCxn id="23" idx="1"/>
          </p:cNvCxnSpPr>
          <p:nvPr/>
        </p:nvCxnSpPr>
        <p:spPr>
          <a:xfrm rot="16200000" flipH="1">
            <a:off x="3755182" y="4554326"/>
            <a:ext cx="1254187" cy="95610"/>
          </a:xfrm>
          <a:prstGeom prst="bentConnector2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 descr="mysql2.png (PNG-Grafik, 256 × 256 Pixel) - Mozilla Firefox"/>
          <p:cNvPicPr>
            <a:picLocks noChangeAspect="1"/>
          </p:cNvPicPr>
          <p:nvPr/>
        </p:nvPicPr>
        <p:blipFill rotWithShape="1">
          <a:blip r:embed="rId11"/>
          <a:srcRect l="34215" t="33198" r="34119" b="26694"/>
          <a:stretch/>
        </p:blipFill>
        <p:spPr>
          <a:xfrm>
            <a:off x="1674591" y="835451"/>
            <a:ext cx="495842" cy="484808"/>
          </a:xfrm>
          <a:prstGeom prst="rect">
            <a:avLst/>
          </a:prstGeom>
        </p:spPr>
      </p:pic>
      <p:pic>
        <p:nvPicPr>
          <p:cNvPr id="78" name="Grafik 77" descr="BECKHOFF New Automation Technology - Mozilla Firefox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637" b="54291" l="58243" r="78274"/>
                    </a14:imgEffect>
                  </a14:imgLayer>
                </a14:imgProps>
              </a:ext>
            </a:extLst>
          </a:blip>
          <a:srcRect l="59338" t="32028" r="22321" b="44942"/>
          <a:stretch/>
        </p:blipFill>
        <p:spPr>
          <a:xfrm>
            <a:off x="2821923" y="1744062"/>
            <a:ext cx="547403" cy="530633"/>
          </a:xfrm>
          <a:prstGeom prst="rect">
            <a:avLst/>
          </a:prstGeom>
        </p:spPr>
      </p:pic>
      <p:cxnSp>
        <p:nvCxnSpPr>
          <p:cNvPr id="84" name="Gerader Verbinder 83"/>
          <p:cNvCxnSpPr>
            <a:stCxn id="77" idx="2"/>
          </p:cNvCxnSpPr>
          <p:nvPr/>
        </p:nvCxnSpPr>
        <p:spPr>
          <a:xfrm>
            <a:off x="1922512" y="1320259"/>
            <a:ext cx="0" cy="28902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>
            <a:stCxn id="78" idx="1"/>
          </p:cNvCxnSpPr>
          <p:nvPr/>
        </p:nvCxnSpPr>
        <p:spPr>
          <a:xfrm flipH="1" flipV="1">
            <a:off x="2244090" y="2009378"/>
            <a:ext cx="577833" cy="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eck 88"/>
          <p:cNvSpPr/>
          <p:nvPr/>
        </p:nvSpPr>
        <p:spPr>
          <a:xfrm>
            <a:off x="3617602" y="3465514"/>
            <a:ext cx="1624957" cy="60490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3" name="Gruppieren 92"/>
          <p:cNvGrpSpPr/>
          <p:nvPr/>
        </p:nvGrpSpPr>
        <p:grpSpPr>
          <a:xfrm>
            <a:off x="6675222" y="2701609"/>
            <a:ext cx="1852961" cy="1227239"/>
            <a:chOff x="3311035" y="-2789081"/>
            <a:chExt cx="6980548" cy="4933538"/>
          </a:xfrm>
        </p:grpSpPr>
        <p:graphicFrame>
          <p:nvGraphicFramePr>
            <p:cNvPr id="94" name="Objekt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9033720"/>
                </p:ext>
              </p:extLst>
            </p:nvPr>
          </p:nvGraphicFramePr>
          <p:xfrm>
            <a:off x="3311035" y="-2789081"/>
            <a:ext cx="6980548" cy="493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Acrobat Document" r:id="rId14" imgW="6415748" imgH="4533492" progId="AcroExch.Document.DC">
                    <p:embed/>
                  </p:oleObj>
                </mc:Choice>
                <mc:Fallback>
                  <p:oleObj name="Acrobat Document" r:id="rId14" imgW="6415748" imgH="4533492" progId="AcroExch.Document.DC">
                    <p:embed/>
                    <p:pic>
                      <p:nvPicPr>
                        <p:cNvPr id="24" name="Objekt 2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311035" y="-2789081"/>
                          <a:ext cx="6980548" cy="4933538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0070C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8" name="Grafik 97"/>
            <p:cNvPicPr>
              <a:picLocks noChangeAspect="1"/>
            </p:cNvPicPr>
            <p:nvPr/>
          </p:nvPicPr>
          <p:blipFill rotWithShape="1">
            <a:blip r:embed="rId16"/>
            <a:srcRect l="73841" t="49089" r="1716" b="12039"/>
            <a:stretch/>
          </p:blipFill>
          <p:spPr>
            <a:xfrm>
              <a:off x="8512519" y="-322311"/>
              <a:ext cx="1493865" cy="853498"/>
            </a:xfrm>
            <a:prstGeom prst="rect">
              <a:avLst/>
            </a:prstGeom>
          </p:spPr>
        </p:pic>
        <p:cxnSp>
          <p:nvCxnSpPr>
            <p:cNvPr id="99" name="Gewinkelter Verbinder 98"/>
            <p:cNvCxnSpPr/>
            <p:nvPr/>
          </p:nvCxnSpPr>
          <p:spPr>
            <a:xfrm>
              <a:off x="5873728" y="74738"/>
              <a:ext cx="2637612" cy="1415005"/>
            </a:xfrm>
            <a:prstGeom prst="bentConnector3">
              <a:avLst>
                <a:gd name="adj1" fmla="val 51618"/>
              </a:avLst>
            </a:prstGeom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winkelter Verbinder 99"/>
            <p:cNvCxnSpPr>
              <a:stCxn id="98" idx="1"/>
            </p:cNvCxnSpPr>
            <p:nvPr/>
          </p:nvCxnSpPr>
          <p:spPr>
            <a:xfrm rot="10800000" flipV="1">
              <a:off x="8293242" y="104438"/>
              <a:ext cx="219279" cy="1131282"/>
            </a:xfrm>
            <a:prstGeom prst="bentConnector2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winkelter Verbinder 100"/>
            <p:cNvCxnSpPr/>
            <p:nvPr/>
          </p:nvCxnSpPr>
          <p:spPr>
            <a:xfrm>
              <a:off x="5874907" y="-57067"/>
              <a:ext cx="2623274" cy="1396231"/>
            </a:xfrm>
            <a:prstGeom prst="bentConnector3">
              <a:avLst>
                <a:gd name="adj1" fmla="val 47676"/>
              </a:avLst>
            </a:prstGeom>
            <a:ln w="28575">
              <a:solidFill>
                <a:srgbClr val="0070C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winkelter Verbinder 101"/>
            <p:cNvCxnSpPr/>
            <p:nvPr/>
          </p:nvCxnSpPr>
          <p:spPr>
            <a:xfrm rot="5400000">
              <a:off x="7803106" y="602824"/>
              <a:ext cx="1113119" cy="334384"/>
            </a:xfrm>
            <a:prstGeom prst="bentConnector3">
              <a:avLst>
                <a:gd name="adj1" fmla="val 2354"/>
              </a:avLst>
            </a:prstGeom>
            <a:ln w="28575">
              <a:solidFill>
                <a:srgbClr val="0070C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Gewinkelter Verbinder 104"/>
          <p:cNvCxnSpPr>
            <a:stCxn id="89" idx="3"/>
            <a:endCxn id="94" idx="1"/>
          </p:cNvCxnSpPr>
          <p:nvPr/>
        </p:nvCxnSpPr>
        <p:spPr>
          <a:xfrm flipV="1">
            <a:off x="5242559" y="3315228"/>
            <a:ext cx="1432663" cy="452739"/>
          </a:xfrm>
          <a:prstGeom prst="bentConnector3">
            <a:avLst>
              <a:gd name="adj1" fmla="val 7694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7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Versuche </a:t>
            </a:r>
          </a:p>
          <a:p>
            <a:pPr lvl="1"/>
            <a:r>
              <a:rPr lang="de-DE" dirty="0"/>
              <a:t>Alle Abtaumethoden untersuchen</a:t>
            </a:r>
          </a:p>
          <a:p>
            <a:pPr lvl="1"/>
            <a:r>
              <a:rPr lang="de-DE" dirty="0"/>
              <a:t>Genauere Oberflächentemperatur-Messungen auf </a:t>
            </a:r>
            <a:r>
              <a:rPr lang="de-DE" dirty="0" err="1"/>
              <a:t>Wärmeübertrager</a:t>
            </a:r>
            <a:endParaRPr lang="de-DE" dirty="0"/>
          </a:p>
          <a:p>
            <a:r>
              <a:rPr lang="de-DE" dirty="0"/>
              <a:t>Optimierungsmöglichkeiten</a:t>
            </a:r>
          </a:p>
          <a:p>
            <a:pPr lvl="1"/>
            <a:r>
              <a:rPr lang="de-DE" dirty="0"/>
              <a:t>Kältemitteleinspritzung vom Expansionsventil</a:t>
            </a:r>
          </a:p>
          <a:p>
            <a:pPr lvl="1"/>
            <a:r>
              <a:rPr lang="de-DE" dirty="0"/>
              <a:t>Ersetzung von Rückschlagventile/ Ergänzung durch Magnetventile</a:t>
            </a:r>
          </a:p>
          <a:p>
            <a:pPr lvl="1"/>
            <a:endParaRPr lang="de-DE" dirty="0"/>
          </a:p>
          <a:p>
            <a:pPr lvl="1"/>
            <a:r>
              <a:rPr lang="de-DE" dirty="0">
                <a:solidFill>
                  <a:srgbClr val="FF0000"/>
                </a:solidFill>
              </a:rPr>
              <a:t>Was noch?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16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 txBox="1">
            <a:spLocks/>
          </p:cNvSpPr>
          <p:nvPr/>
        </p:nvSpPr>
        <p:spPr>
          <a:xfrm>
            <a:off x="439738" y="1023600"/>
            <a:ext cx="8569325" cy="5292000"/>
          </a:xfrm>
          <a:prstGeom prst="rect">
            <a:avLst/>
          </a:prstGeom>
        </p:spPr>
        <p:txBody>
          <a:bodyPr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  <a:p>
            <a:r>
              <a:rPr lang="de-DE" dirty="0"/>
              <a:t>Vorteile</a:t>
            </a:r>
          </a:p>
          <a:p>
            <a:pPr lvl="1"/>
            <a:r>
              <a:rPr lang="de-DE" dirty="0"/>
              <a:t>Geringer Platzverbrauch</a:t>
            </a:r>
          </a:p>
          <a:p>
            <a:pPr lvl="1"/>
            <a:r>
              <a:rPr lang="de-DE" dirty="0"/>
              <a:t>Hohe Kompatibilität mit anderen Systemen</a:t>
            </a:r>
          </a:p>
          <a:p>
            <a:pPr lvl="1"/>
            <a:r>
              <a:rPr lang="de-DE" dirty="0"/>
              <a:t>Verschleißfrei </a:t>
            </a:r>
          </a:p>
          <a:p>
            <a:pPr lvl="1"/>
            <a:endParaRPr lang="de-DE" dirty="0"/>
          </a:p>
          <a:p>
            <a:r>
              <a:rPr lang="de-DE" dirty="0"/>
              <a:t>Nachteile</a:t>
            </a:r>
          </a:p>
          <a:p>
            <a:pPr lvl="1"/>
            <a:r>
              <a:rPr lang="de-DE" dirty="0"/>
              <a:t>Zusätzliches Hardware-Sicherheitskonzept nötig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985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Edit the </a:t>
            </a:r>
            <a:r>
              <a:rPr lang="en-US" altLang="de-DE" dirty="0" err="1"/>
              <a:t>mastertitle</a:t>
            </a:r>
            <a:r>
              <a:rPr lang="en-US" altLang="de-DE" dirty="0"/>
              <a:t> format by clicking</a:t>
            </a:r>
            <a:br>
              <a:rPr lang="en-US" altLang="de-DE" dirty="0"/>
            </a:br>
            <a:r>
              <a:rPr lang="en-US" altLang="de-DE" dirty="0"/>
              <a:t>Example for the use of a double-spaced title</a:t>
            </a:r>
            <a:endParaRPr lang="de-DE" dirty="0"/>
          </a:p>
        </p:txBody>
      </p:sp>
      <p:graphicFrame>
        <p:nvGraphicFramePr>
          <p:cNvPr id="4" name="Diagramm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4001439416"/>
              </p:ext>
            </p:extLst>
          </p:nvPr>
        </p:nvGraphicFramePr>
        <p:xfrm>
          <a:off x="287338" y="871538"/>
          <a:ext cx="8569325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230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Edit the </a:t>
            </a:r>
            <a:r>
              <a:rPr lang="en-US" altLang="de-DE" dirty="0" err="1"/>
              <a:t>mastertitle</a:t>
            </a:r>
            <a:r>
              <a:rPr lang="en-US" altLang="de-DE" dirty="0"/>
              <a:t> format by clicking</a:t>
            </a:r>
            <a:br>
              <a:rPr lang="en-US" altLang="de-DE" dirty="0"/>
            </a:br>
            <a:r>
              <a:rPr lang="en-US" altLang="de-DE" dirty="0"/>
              <a:t>Example for the use of a double-spaced title</a:t>
            </a:r>
            <a:endParaRPr lang="de-DE" dirty="0"/>
          </a:p>
        </p:txBody>
      </p:sp>
      <p:graphicFrame>
        <p:nvGraphicFramePr>
          <p:cNvPr id="4" name="Diagramm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942223346"/>
              </p:ext>
            </p:extLst>
          </p:nvPr>
        </p:nvGraphicFramePr>
        <p:xfrm>
          <a:off x="287338" y="871538"/>
          <a:ext cx="8569325" cy="529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918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Edit the </a:t>
            </a:r>
            <a:r>
              <a:rPr lang="en-US" altLang="de-DE" dirty="0" err="1"/>
              <a:t>mastertitle</a:t>
            </a:r>
            <a:r>
              <a:rPr lang="en-US" altLang="de-DE" dirty="0"/>
              <a:t> format by clicking</a:t>
            </a:r>
            <a:br>
              <a:rPr lang="en-US" altLang="de-DE" dirty="0"/>
            </a:br>
            <a:r>
              <a:rPr lang="en-US" altLang="de-DE" dirty="0"/>
              <a:t>Example for the use of a double-spaced title</a:t>
            </a:r>
            <a:endParaRPr lang="de-DE" dirty="0"/>
          </a:p>
        </p:txBody>
      </p:sp>
      <p:graphicFrame>
        <p:nvGraphicFramePr>
          <p:cNvPr id="4" name="Diagramm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109342354"/>
              </p:ext>
            </p:extLst>
          </p:nvPr>
        </p:nvGraphicFramePr>
        <p:xfrm>
          <a:off x="287338" y="871538"/>
          <a:ext cx="8569325" cy="529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9290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722880" y="2312988"/>
            <a:ext cx="7950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Vielen DA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188615" y="2312988"/>
            <a:ext cx="4154400" cy="1510472"/>
          </a:xfrm>
        </p:spPr>
        <p:txBody>
          <a:bodyPr/>
          <a:lstStyle/>
          <a:p>
            <a:pPr lvl="2" algn="ctr"/>
            <a:r>
              <a:rPr lang="de-DE" sz="2000" b="1" dirty="0">
                <a:solidFill>
                  <a:schemeClr val="bg1"/>
                </a:solidFill>
              </a:rPr>
              <a:t>Vielen Dank für ihre Aufmerksamkeit!</a:t>
            </a:r>
          </a:p>
          <a:p>
            <a:pPr lvl="2" algn="ctr"/>
            <a:endParaRPr lang="de-DE" sz="2000" b="1" dirty="0">
              <a:solidFill>
                <a:schemeClr val="bg1"/>
              </a:solidFill>
            </a:endParaRPr>
          </a:p>
          <a:p>
            <a:pPr lvl="2" algn="ctr"/>
            <a:r>
              <a:rPr lang="de-DE" sz="2000" b="1" dirty="0">
                <a:solidFill>
                  <a:schemeClr val="bg1"/>
                </a:solidFill>
              </a:rPr>
              <a:t>Haben Sie Fragen?</a:t>
            </a:r>
          </a:p>
        </p:txBody>
      </p:sp>
    </p:spTree>
    <p:extLst>
      <p:ext uri="{BB962C8B-B14F-4D97-AF65-F5344CB8AC3E}">
        <p14:creationId xmlns:p14="http://schemas.microsoft.com/office/powerpoint/2010/main" val="1518088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19" name="Gruppieren 18"/>
          <p:cNvGrpSpPr>
            <a:grpSpLocks noChangeAspect="1"/>
          </p:cNvGrpSpPr>
          <p:nvPr/>
        </p:nvGrpSpPr>
        <p:grpSpPr>
          <a:xfrm>
            <a:off x="295275" y="777768"/>
            <a:ext cx="8377457" cy="5389248"/>
            <a:chOff x="18037" y="0"/>
            <a:chExt cx="10651207" cy="6851959"/>
          </a:xfrm>
        </p:grpSpPr>
        <p:pic>
          <p:nvPicPr>
            <p:cNvPr id="7" name="Inhaltsplatzhalt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7" t="8601" r="20925" b="10592"/>
            <a:stretch/>
          </p:blipFill>
          <p:spPr>
            <a:xfrm>
              <a:off x="18037" y="0"/>
              <a:ext cx="10651207" cy="6851959"/>
            </a:xfrm>
            <a:prstGeom prst="rect">
              <a:avLst/>
            </a:prstGeom>
          </p:spPr>
        </p:pic>
        <p:sp>
          <p:nvSpPr>
            <p:cNvPr id="8" name="Pfeil nach oben und unten 7"/>
            <p:cNvSpPr/>
            <p:nvPr/>
          </p:nvSpPr>
          <p:spPr>
            <a:xfrm rot="5400000">
              <a:off x="7380464" y="4503884"/>
              <a:ext cx="221807" cy="813752"/>
            </a:xfrm>
            <a:prstGeom prst="up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59677" y="2619337"/>
              <a:ext cx="2044976" cy="391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Hoher Druckverlust</a:t>
              </a: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6702868" y="5042964"/>
              <a:ext cx="1913564" cy="391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Hohe Überhitzung</a:t>
              </a:r>
            </a:p>
          </p:txBody>
        </p:sp>
        <p:cxnSp>
          <p:nvCxnSpPr>
            <p:cNvPr id="11" name="Gerade Verbindung mit Pfeil 10"/>
            <p:cNvCxnSpPr/>
            <p:nvPr/>
          </p:nvCxnSpPr>
          <p:spPr>
            <a:xfrm flipH="1">
              <a:off x="2889124" y="2573702"/>
              <a:ext cx="539356" cy="594358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 flipH="1">
              <a:off x="2889124" y="3286760"/>
              <a:ext cx="1" cy="690879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3067800" y="4038600"/>
              <a:ext cx="4699000" cy="620263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 flipH="1" flipV="1">
              <a:off x="3617710" y="2530577"/>
              <a:ext cx="4998722" cy="8373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H="1">
              <a:off x="8888846" y="2509421"/>
              <a:ext cx="318134" cy="21156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/>
            <p:cNvCxnSpPr/>
            <p:nvPr/>
          </p:nvCxnSpPr>
          <p:spPr>
            <a:xfrm flipV="1">
              <a:off x="8180185" y="2560320"/>
              <a:ext cx="1184910" cy="2253615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/>
            <p:nvPr/>
          </p:nvCxnSpPr>
          <p:spPr>
            <a:xfrm>
              <a:off x="7955076" y="4677745"/>
              <a:ext cx="111444" cy="122855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feil nach oben und unten 17"/>
            <p:cNvSpPr/>
            <p:nvPr/>
          </p:nvSpPr>
          <p:spPr>
            <a:xfrm>
              <a:off x="2699476" y="2509420"/>
              <a:ext cx="265631" cy="611145"/>
            </a:xfrm>
            <a:prstGeom prst="up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Inbetriebnahme- Fehlersuche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2" name="Textfeld 51"/>
          <p:cNvSpPr txBox="1"/>
          <p:nvPr/>
        </p:nvSpPr>
        <p:spPr>
          <a:xfrm>
            <a:off x="5378015" y="3442744"/>
            <a:ext cx="111525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Überhitzung</a:t>
            </a:r>
          </a:p>
        </p:txBody>
      </p:sp>
      <p:cxnSp>
        <p:nvCxnSpPr>
          <p:cNvPr id="53" name="Gerade Verbindung mit Pfeil 52"/>
          <p:cNvCxnSpPr/>
          <p:nvPr/>
        </p:nvCxnSpPr>
        <p:spPr>
          <a:xfrm flipH="1">
            <a:off x="2892676" y="2632916"/>
            <a:ext cx="123660" cy="13521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2897919" y="2761986"/>
            <a:ext cx="0" cy="80036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2892676" y="3540052"/>
            <a:ext cx="3280571" cy="36623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/>
          <p:nvPr/>
        </p:nvCxnSpPr>
        <p:spPr>
          <a:xfrm flipH="1" flipV="1">
            <a:off x="2984954" y="2639248"/>
            <a:ext cx="4122982" cy="646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H="1">
            <a:off x="7090028" y="2594994"/>
            <a:ext cx="325726" cy="5697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6372949" y="2578288"/>
            <a:ext cx="1035530" cy="145981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>
            <a:off x="6168465" y="3908837"/>
            <a:ext cx="219027" cy="144916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feil nach oben und unten 67"/>
          <p:cNvSpPr/>
          <p:nvPr/>
        </p:nvSpPr>
        <p:spPr>
          <a:xfrm rot="5400000">
            <a:off x="5994373" y="3999417"/>
            <a:ext cx="174457" cy="21615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/>
          <p:cNvGrpSpPr/>
          <p:nvPr/>
        </p:nvGrpSpPr>
        <p:grpSpPr>
          <a:xfrm>
            <a:off x="5924399" y="1195870"/>
            <a:ext cx="2194560" cy="609994"/>
            <a:chOff x="1168400" y="1472806"/>
            <a:chExt cx="2194560" cy="609994"/>
          </a:xfrm>
        </p:grpSpPr>
        <p:sp>
          <p:nvSpPr>
            <p:cNvPr id="76" name="Rechteck 75"/>
            <p:cNvSpPr/>
            <p:nvPr/>
          </p:nvSpPr>
          <p:spPr>
            <a:xfrm>
              <a:off x="1168400" y="1472806"/>
              <a:ext cx="2194560" cy="609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1" name="Gerade Verbindung mit Pfeil 70"/>
            <p:cNvCxnSpPr/>
            <p:nvPr/>
          </p:nvCxnSpPr>
          <p:spPr>
            <a:xfrm>
              <a:off x="1283949" y="1638680"/>
              <a:ext cx="483107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/>
            <p:cNvCxnSpPr/>
            <p:nvPr/>
          </p:nvCxnSpPr>
          <p:spPr>
            <a:xfrm>
              <a:off x="1291224" y="1925562"/>
              <a:ext cx="483107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/>
          </p:nvSpPr>
          <p:spPr>
            <a:xfrm>
              <a:off x="1805574" y="1513446"/>
              <a:ext cx="132093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Defekter Trockner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1774331" y="1817840"/>
              <a:ext cx="147796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Auslegungskreislauf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11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/>
          <p:cNvGrpSpPr>
            <a:grpSpLocks noChangeAspect="1"/>
          </p:cNvGrpSpPr>
          <p:nvPr/>
        </p:nvGrpSpPr>
        <p:grpSpPr>
          <a:xfrm>
            <a:off x="4579943" y="1013739"/>
            <a:ext cx="4311437" cy="4532747"/>
            <a:chOff x="4699773" y="1152525"/>
            <a:chExt cx="4110349" cy="432133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773" y="1152525"/>
              <a:ext cx="4110349" cy="4321337"/>
            </a:xfrm>
            <a:prstGeom prst="rect">
              <a:avLst/>
            </a:prstGeom>
          </p:spPr>
        </p:pic>
        <p:sp>
          <p:nvSpPr>
            <p:cNvPr id="15" name="Ellipse 14"/>
            <p:cNvSpPr/>
            <p:nvPr/>
          </p:nvSpPr>
          <p:spPr>
            <a:xfrm>
              <a:off x="7504042" y="1639956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7504042" y="3322800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141842" y="3714808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/>
            <p:cNvSpPr/>
            <p:nvPr/>
          </p:nvSpPr>
          <p:spPr>
            <a:xfrm>
              <a:off x="5867400" y="3020216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4644653" y="1083132"/>
            <a:ext cx="4268293" cy="4510275"/>
            <a:chOff x="4644653" y="1083132"/>
            <a:chExt cx="4268293" cy="4510275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653" y="1083132"/>
              <a:ext cx="4268293" cy="4510275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5501842" y="2375291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8395885" y="2375291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/>
            <p:cNvSpPr/>
            <p:nvPr/>
          </p:nvSpPr>
          <p:spPr>
            <a:xfrm>
              <a:off x="7684042" y="4185013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/>
            <p:cNvSpPr/>
            <p:nvPr/>
          </p:nvSpPr>
          <p:spPr>
            <a:xfrm>
              <a:off x="5400260" y="4185013"/>
              <a:ext cx="360000" cy="360000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(2): Einfacher Kältekreislauf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Log </a:t>
            </a:r>
            <a:r>
              <a:rPr lang="de-DE" dirty="0" err="1"/>
              <a:t>p,h</a:t>
            </a:r>
            <a:r>
              <a:rPr lang="de-DE" dirty="0"/>
              <a:t>-Diagramm aus: Quelle [</a:t>
            </a:r>
            <a:r>
              <a:rPr lang="de-DE" dirty="0" err="1"/>
              <a:t>Baehr</a:t>
            </a:r>
            <a:r>
              <a:rPr lang="de-DE" dirty="0"/>
              <a:t> 2013]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Vier Prozessschritte:</a:t>
            </a:r>
          </a:p>
          <a:p>
            <a:pPr marL="216100" lvl="1" indent="0">
              <a:buNone/>
            </a:pPr>
            <a:endParaRPr lang="de-DE" dirty="0"/>
          </a:p>
          <a:p>
            <a:pPr marL="216100" lvl="1" indent="0">
              <a:buNone/>
            </a:pPr>
            <a:r>
              <a:rPr lang="de-DE" b="1" dirty="0"/>
              <a:t>1→2: </a:t>
            </a:r>
            <a:r>
              <a:rPr lang="de-DE" dirty="0"/>
              <a:t>Kompression</a:t>
            </a:r>
          </a:p>
          <a:p>
            <a:pPr marL="216100" lvl="1" indent="0">
              <a:buNone/>
            </a:pPr>
            <a:endParaRPr lang="de-DE" dirty="0"/>
          </a:p>
          <a:p>
            <a:pPr marL="216100" lvl="1" indent="0">
              <a:buNone/>
            </a:pPr>
            <a:r>
              <a:rPr lang="de-DE" b="1" dirty="0"/>
              <a:t>2→3: </a:t>
            </a:r>
            <a:r>
              <a:rPr lang="de-DE" dirty="0"/>
              <a:t>Isobare Verflüssigung</a:t>
            </a:r>
          </a:p>
          <a:p>
            <a:pPr marL="216100" lvl="1" indent="0">
              <a:buNone/>
            </a:pPr>
            <a:endParaRPr lang="de-DE" dirty="0"/>
          </a:p>
          <a:p>
            <a:pPr marL="216100" lvl="1" indent="0">
              <a:buNone/>
            </a:pPr>
            <a:r>
              <a:rPr lang="de-DE" b="1" dirty="0"/>
              <a:t>3→4</a:t>
            </a:r>
            <a:r>
              <a:rPr lang="de-DE" dirty="0"/>
              <a:t>: </a:t>
            </a:r>
            <a:r>
              <a:rPr lang="de-DE" dirty="0" err="1"/>
              <a:t>Isenhalpe</a:t>
            </a:r>
            <a:r>
              <a:rPr lang="de-DE" dirty="0"/>
              <a:t> Entspannung</a:t>
            </a:r>
          </a:p>
          <a:p>
            <a:pPr marL="216100" lvl="1" indent="0">
              <a:buNone/>
            </a:pPr>
            <a:endParaRPr lang="de-DE" dirty="0"/>
          </a:p>
          <a:p>
            <a:pPr marL="216100" lvl="1" indent="0">
              <a:buNone/>
            </a:pPr>
            <a:r>
              <a:rPr lang="de-DE" b="1" dirty="0"/>
              <a:t>4→1: </a:t>
            </a:r>
            <a:r>
              <a:rPr lang="de-DE" dirty="0"/>
              <a:t>Verdampfung</a:t>
            </a:r>
          </a:p>
          <a:p>
            <a:pPr marL="216100" lvl="1" indent="0">
              <a:buNone/>
            </a:pPr>
            <a:endParaRPr lang="de-DE" dirty="0"/>
          </a:p>
          <a:p>
            <a:r>
              <a:rPr lang="de-DE" dirty="0"/>
              <a:t>Zustandspunkte im log p-,H-Diagramm</a:t>
            </a:r>
          </a:p>
        </p:txBody>
      </p:sp>
    </p:spTree>
    <p:extLst>
      <p:ext uri="{BB962C8B-B14F-4D97-AF65-F5344CB8AC3E}">
        <p14:creationId xmlns:p14="http://schemas.microsoft.com/office/powerpoint/2010/main" val="13972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de-DE" dirty="0"/>
              <a:t>Prüfstand: Kälteanlage</a:t>
            </a:r>
          </a:p>
          <a:p>
            <a:pPr lvl="1"/>
            <a:r>
              <a:rPr lang="de-DE" dirty="0"/>
              <a:t>Hydraulik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Elektrik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Mechanik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Informationstechnik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Versuche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59846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Hydraulik(1): Ausgangsposition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4" y="846302"/>
            <a:ext cx="8082973" cy="516539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686878" y="2010293"/>
            <a:ext cx="935897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Verflüssiger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565871" y="2340637"/>
            <a:ext cx="965008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Kompressor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686878" y="4477224"/>
            <a:ext cx="924677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Verdampfer</a:t>
            </a:r>
          </a:p>
        </p:txBody>
      </p:sp>
      <p:cxnSp>
        <p:nvCxnSpPr>
          <p:cNvPr id="15" name="Gerade Verbindung mit Pfeil 14"/>
          <p:cNvCxnSpPr>
            <a:stCxn id="11" idx="0"/>
          </p:cNvCxnSpPr>
          <p:nvPr/>
        </p:nvCxnSpPr>
        <p:spPr>
          <a:xfrm flipH="1" flipV="1">
            <a:off x="3095625" y="1803400"/>
            <a:ext cx="59202" cy="206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2" idx="3"/>
          </p:cNvCxnSpPr>
          <p:nvPr/>
        </p:nvCxnSpPr>
        <p:spPr>
          <a:xfrm flipV="1">
            <a:off x="6530879" y="2402840"/>
            <a:ext cx="957041" cy="45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3" idx="2"/>
          </p:cNvCxnSpPr>
          <p:nvPr/>
        </p:nvCxnSpPr>
        <p:spPr>
          <a:xfrm flipH="1">
            <a:off x="3125226" y="4692668"/>
            <a:ext cx="23991" cy="336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3732500" y="2730499"/>
            <a:ext cx="2134900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Interner </a:t>
            </a:r>
            <a:r>
              <a:rPr lang="de-DE" sz="1400" dirty="0" err="1"/>
              <a:t>Wärmeübertrager</a:t>
            </a:r>
            <a:endParaRPr lang="de-DE" sz="1400" dirty="0"/>
          </a:p>
        </p:txBody>
      </p:sp>
      <p:cxnSp>
        <p:nvCxnSpPr>
          <p:cNvPr id="21" name="Gerade Verbindung mit Pfeil 20"/>
          <p:cNvCxnSpPr>
            <a:stCxn id="20" idx="2"/>
          </p:cNvCxnSpPr>
          <p:nvPr/>
        </p:nvCxnSpPr>
        <p:spPr>
          <a:xfrm>
            <a:off x="4799950" y="2945943"/>
            <a:ext cx="610911" cy="243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44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44" y="932867"/>
            <a:ext cx="6973313" cy="49922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Hydraulik(2): Erweiterungen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/>
          </p:nvPr>
        </p:nvSpPr>
        <p:spPr>
          <a:xfrm>
            <a:off x="5355427" y="5662800"/>
            <a:ext cx="2664000" cy="5004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2134318" y="2749032"/>
            <a:ext cx="1372171" cy="21544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Abtauverdampfer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556867" y="5437628"/>
            <a:ext cx="1472904" cy="21544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Versorgungsmimik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2820403" y="2562484"/>
            <a:ext cx="146661" cy="1865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3" idx="1"/>
          </p:cNvCxnSpPr>
          <p:nvPr/>
        </p:nvCxnSpPr>
        <p:spPr>
          <a:xfrm flipH="1" flipV="1">
            <a:off x="5000017" y="5265738"/>
            <a:ext cx="556850" cy="27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895041" y="1125513"/>
            <a:ext cx="1472904" cy="21544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Vierwegeventil</a:t>
            </a:r>
          </a:p>
        </p:txBody>
      </p:sp>
      <p:cxnSp>
        <p:nvCxnSpPr>
          <p:cNvPr id="23" name="Gerade Verbindung mit Pfeil 22"/>
          <p:cNvCxnSpPr>
            <a:stCxn id="22" idx="1"/>
          </p:cNvCxnSpPr>
          <p:nvPr/>
        </p:nvCxnSpPr>
        <p:spPr>
          <a:xfrm flipH="1">
            <a:off x="5867400" y="1233235"/>
            <a:ext cx="27641" cy="303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1315067" y="2053268"/>
            <a:ext cx="1372171" cy="21544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Expansionsventil</a:t>
            </a:r>
          </a:p>
        </p:txBody>
      </p:sp>
      <p:cxnSp>
        <p:nvCxnSpPr>
          <p:cNvPr id="29" name="Gerade Verbindung mit Pfeil 28"/>
          <p:cNvCxnSpPr>
            <a:stCxn id="28" idx="0"/>
          </p:cNvCxnSpPr>
          <p:nvPr/>
        </p:nvCxnSpPr>
        <p:spPr>
          <a:xfrm flipH="1" flipV="1">
            <a:off x="1400783" y="1712068"/>
            <a:ext cx="600370" cy="341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2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de-DE" dirty="0"/>
              <a:t>Prüfstand: Kälteanlage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Hydraulik</a:t>
            </a:r>
          </a:p>
          <a:p>
            <a:pPr lvl="1"/>
            <a:r>
              <a:rPr lang="de-DE" dirty="0"/>
              <a:t>Elektrik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Mechanik</a:t>
            </a:r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Informationstechnik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Versuche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Zusammenfassung</a:t>
            </a:r>
          </a:p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60142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Elektrik (1): Diverse Sensoren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1108952" y="5832027"/>
            <a:ext cx="5885235" cy="3880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Energetische Bilanzierung aller Komponenten möglich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8" y="1162433"/>
            <a:ext cx="7335563" cy="45331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329382" y="2976664"/>
            <a:ext cx="2616101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Coriolismassenstromsensor (x 1)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422842" y="867368"/>
            <a:ext cx="2580130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PT100- Temperatursensor (x 12)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717322" y="3192108"/>
            <a:ext cx="1412246" cy="21544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dirty="0"/>
              <a:t>Drucksensor (x 8)</a:t>
            </a:r>
          </a:p>
        </p:txBody>
      </p:sp>
      <p:cxnSp>
        <p:nvCxnSpPr>
          <p:cNvPr id="9" name="Gerade Verbindung mit Pfeil 8"/>
          <p:cNvCxnSpPr>
            <a:stCxn id="6" idx="2"/>
          </p:cNvCxnSpPr>
          <p:nvPr/>
        </p:nvCxnSpPr>
        <p:spPr>
          <a:xfrm flipH="1">
            <a:off x="5340489" y="1082812"/>
            <a:ext cx="372418" cy="1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0"/>
          </p:cNvCxnSpPr>
          <p:nvPr/>
        </p:nvCxnSpPr>
        <p:spPr>
          <a:xfrm flipH="1" flipV="1">
            <a:off x="8024860" y="2976664"/>
            <a:ext cx="398585" cy="2154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5" idx="2"/>
          </p:cNvCxnSpPr>
          <p:nvPr/>
        </p:nvCxnSpPr>
        <p:spPr>
          <a:xfrm flipH="1">
            <a:off x="2555068" y="3192108"/>
            <a:ext cx="82365" cy="1077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 nach rechts 17"/>
          <p:cNvSpPr/>
          <p:nvPr/>
        </p:nvSpPr>
        <p:spPr>
          <a:xfrm>
            <a:off x="295275" y="5756400"/>
            <a:ext cx="738848" cy="40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8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5" grpId="0" animBg="1"/>
      <p:bldP spid="6" grpId="0" animBg="1"/>
      <p:bldP spid="7" grpId="0" animBg="1"/>
      <p:bldP spid="18" grpId="0" animBg="1"/>
    </p:bldLst>
  </p:timing>
</p:sld>
</file>

<file path=ppt/theme/theme1.xml><?xml version="1.0" encoding="utf-8"?>
<a:theme xmlns:a="http://schemas.openxmlformats.org/drawingml/2006/main" name="Folienmaster-en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05-20-EBC-Folienmaster-en.pptx" id="{860D3938-807C-4361-9DBA-BDE9549F1E36}" vid="{6665D873-4A4B-4716-B14D-3DB0A53EE93E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05-20-EBC-Folienmaster-en.pptx" id="{860D3938-807C-4361-9DBA-BDE9549F1E36}" vid="{3059A8ED-F528-4473-89F8-BD1F0ABADAE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0</TotalTime>
  <Words>924</Words>
  <Application>Microsoft Office PowerPoint</Application>
  <PresentationFormat>Bildschirmpräsentation (4:3)</PresentationFormat>
  <Paragraphs>338</Paragraphs>
  <Slides>39</Slides>
  <Notes>1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Symbol</vt:lpstr>
      <vt:lpstr>Times New Roman</vt:lpstr>
      <vt:lpstr>Wingdings</vt:lpstr>
      <vt:lpstr>Folienmaster-en</vt:lpstr>
      <vt:lpstr>Folienmaster ACS | E.ON ERC - Title-/Last-slides</vt:lpstr>
      <vt:lpstr>Acrobat Document</vt:lpstr>
      <vt:lpstr>Aufbau einer experimentellen Umgebung und Messungen zur Bewertung verschiedener Abtaumethoden bei Luftkühlern</vt:lpstr>
      <vt:lpstr>Inhaltsverzeichnis</vt:lpstr>
      <vt:lpstr>Motivation (1): Eisbildung</vt:lpstr>
      <vt:lpstr>Motivation (2): Einfacher Kältekreislauf</vt:lpstr>
      <vt:lpstr>Inhaltsverzeichnis</vt:lpstr>
      <vt:lpstr>Hydraulik(1): Ausgangsposition</vt:lpstr>
      <vt:lpstr>Hydraulik(2): Erweiterungen</vt:lpstr>
      <vt:lpstr>Inhaltsverzeichnis</vt:lpstr>
      <vt:lpstr>Elektrik (1): Diverse Sensoren</vt:lpstr>
      <vt:lpstr>Elektrik (2): Kommunikation</vt:lpstr>
      <vt:lpstr>Elektrik (3): Kommunikation</vt:lpstr>
      <vt:lpstr>Inhaltsverzeichnis</vt:lpstr>
      <vt:lpstr>Machanik (1): Wägesystem</vt:lpstr>
      <vt:lpstr>Machanik (2): Prinzip der Blattfeder</vt:lpstr>
      <vt:lpstr>Mechanik (3)</vt:lpstr>
      <vt:lpstr>Inhaltsverzeichnis</vt:lpstr>
      <vt:lpstr>Informationstechnik (1): </vt:lpstr>
      <vt:lpstr>Informationstechnik (2): SPS</vt:lpstr>
      <vt:lpstr>Statusmaschine: Datenverarbeitung</vt:lpstr>
      <vt:lpstr>Statusmaschine: Regelzustände</vt:lpstr>
      <vt:lpstr>Informationtechnik: Graphical User Interface (GUI)</vt:lpstr>
      <vt:lpstr>Informationstechnik: log p, h- Diagramm </vt:lpstr>
      <vt:lpstr>PowerPoint-Präsentation</vt:lpstr>
      <vt:lpstr>Inhaltsverzeichnis</vt:lpstr>
      <vt:lpstr>Versuche: Prüfling in Klimakammer</vt:lpstr>
      <vt:lpstr>Versuche</vt:lpstr>
      <vt:lpstr>Versuchsreihe I: Prozessumkehrung über Flüssigkeitsleitung</vt:lpstr>
      <vt:lpstr>Versuchsreihe II: Prozessumkehrung über Flüssigkeitsleitung</vt:lpstr>
      <vt:lpstr>Versuchsreihe III: Elektrisch Abtauen</vt:lpstr>
      <vt:lpstr>Inhaltsverzeichnis</vt:lpstr>
      <vt:lpstr>Zusammenfassung</vt:lpstr>
      <vt:lpstr>Zusammenfassung</vt:lpstr>
      <vt:lpstr>Ausblick</vt:lpstr>
      <vt:lpstr>PowerPoint-Präsentation</vt:lpstr>
      <vt:lpstr>Edit the mastertitle format by clicking Example for the use of a double-spaced title</vt:lpstr>
      <vt:lpstr>Edit the mastertitle format by clicking Example for the use of a double-spaced title</vt:lpstr>
      <vt:lpstr>Edit the mastertitle format by clicking Example for the use of a double-spaced title</vt:lpstr>
      <vt:lpstr>PowerPoint-Präsentation</vt:lpstr>
      <vt:lpstr>Inbetriebnahme- Fehlersuche</vt:lpstr>
    </vt:vector>
  </TitlesOfParts>
  <Company>E.ON Energy Research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Title, 1st Version</dc:title>
  <dc:creator>Stinner, Florian</dc:creator>
  <cp:lastModifiedBy>tobias czarnecki</cp:lastModifiedBy>
  <cp:revision>81</cp:revision>
  <cp:lastPrinted>2015-12-23T08:25:11Z</cp:lastPrinted>
  <dcterms:created xsi:type="dcterms:W3CDTF">2016-06-15T07:47:31Z</dcterms:created>
  <dcterms:modified xsi:type="dcterms:W3CDTF">2016-07-06T09:45:18Z</dcterms:modified>
</cp:coreProperties>
</file>